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54"/>
  </p:notesMasterIdLst>
  <p:handoutMasterIdLst>
    <p:handoutMasterId r:id="rId55"/>
  </p:handoutMasterIdLst>
  <p:sldIdLst>
    <p:sldId id="384" r:id="rId2"/>
    <p:sldId id="276" r:id="rId3"/>
    <p:sldId id="398" r:id="rId4"/>
    <p:sldId id="325" r:id="rId5"/>
    <p:sldId id="326" r:id="rId6"/>
    <p:sldId id="327" r:id="rId7"/>
    <p:sldId id="328" r:id="rId8"/>
    <p:sldId id="335" r:id="rId9"/>
    <p:sldId id="336" r:id="rId10"/>
    <p:sldId id="385" r:id="rId11"/>
    <p:sldId id="337" r:id="rId12"/>
    <p:sldId id="386" r:id="rId13"/>
    <p:sldId id="338" r:id="rId14"/>
    <p:sldId id="387" r:id="rId15"/>
    <p:sldId id="388" r:id="rId16"/>
    <p:sldId id="346" r:id="rId17"/>
    <p:sldId id="394" r:id="rId18"/>
    <p:sldId id="353" r:id="rId19"/>
    <p:sldId id="389" r:id="rId20"/>
    <p:sldId id="390" r:id="rId21"/>
    <p:sldId id="391" r:id="rId22"/>
    <p:sldId id="399" r:id="rId23"/>
    <p:sldId id="401" r:id="rId24"/>
    <p:sldId id="400" r:id="rId25"/>
    <p:sldId id="392" r:id="rId26"/>
    <p:sldId id="358" r:id="rId27"/>
    <p:sldId id="402" r:id="rId28"/>
    <p:sldId id="403" r:id="rId29"/>
    <p:sldId id="395" r:id="rId30"/>
    <p:sldId id="360" r:id="rId31"/>
    <p:sldId id="361" r:id="rId32"/>
    <p:sldId id="362" r:id="rId33"/>
    <p:sldId id="393" r:id="rId34"/>
    <p:sldId id="379" r:id="rId35"/>
    <p:sldId id="363" r:id="rId36"/>
    <p:sldId id="364" r:id="rId37"/>
    <p:sldId id="396" r:id="rId38"/>
    <p:sldId id="365" r:id="rId39"/>
    <p:sldId id="404" r:id="rId40"/>
    <p:sldId id="366" r:id="rId41"/>
    <p:sldId id="367" r:id="rId42"/>
    <p:sldId id="368" r:id="rId43"/>
    <p:sldId id="370" r:id="rId44"/>
    <p:sldId id="371" r:id="rId45"/>
    <p:sldId id="372" r:id="rId46"/>
    <p:sldId id="380" r:id="rId47"/>
    <p:sldId id="349" r:id="rId48"/>
    <p:sldId id="373" r:id="rId49"/>
    <p:sldId id="347" r:id="rId50"/>
    <p:sldId id="382" r:id="rId51"/>
    <p:sldId id="397" r:id="rId52"/>
    <p:sldId id="383" r:id="rId53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CCCCFF"/>
    <a:srgbClr val="009900"/>
    <a:srgbClr val="FF9933"/>
    <a:srgbClr val="FFFFCC"/>
    <a:srgbClr val="FF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8" d="100"/>
          <a:sy n="108" d="100"/>
        </p:scale>
        <p:origin x="-17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B0D056-06C1-427C-B095-DD5CAE33F6F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008770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27EC9-8DD2-4493-A5D9-44A66E52AB4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0236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A47A25-0677-45A1-ADC8-F8094B578D3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705815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1435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  <a:lvl2pPr>
              <a:defRPr>
                <a:latin typeface="Trebuchet MS" pitchFamily="34" charset="0"/>
              </a:defRPr>
            </a:lvl2pPr>
            <a:lvl3pPr>
              <a:defRPr>
                <a:latin typeface="Trebuchet MS" pitchFamily="34" charset="0"/>
              </a:defRPr>
            </a:lvl3pPr>
            <a:lvl4pPr>
              <a:defRPr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BD9A16-86EF-4DAC-A2F5-5D677A46EB2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8347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6A0BCF-CC6D-41C1-90A5-8678AD4715E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68211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149815-C8CD-4DAE-8827-E7610308C19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01500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82CE9D-6AD6-48B9-8744-A69162EB0F5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12865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39544B-E612-4DA7-919D-4B13AFE5AFD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450702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5816B7-94B9-4EAC-91DD-CE8BB4739FF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618231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4B4C9A-3C04-4D3E-91E4-0B67CC10F67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44437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79BB8E-DEB7-457D-B5A1-90ED2243E09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30438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5550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fld id="{05062E18-1804-4C78-B91B-667B633A2436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555013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5014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ea typeface="굴림" pitchFamily="50" charset="-127"/>
                <a:cs typeface="Arial" charset="0"/>
              </a:rPr>
              <a:t>© </a:t>
            </a:r>
            <a:r>
              <a:rPr lang="en-US" altLang="ko-KR" sz="1000" smtClean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ea typeface="굴림" pitchFamily="50" charset="-127"/>
                <a:cs typeface="Arial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 descr="MCj04183680000[1]"/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684338"/>
            <a:ext cx="5349875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987" name="Oval 3"/>
          <p:cNvSpPr>
            <a:spLocks noChangeArrowheads="1"/>
          </p:cNvSpPr>
          <p:nvPr/>
        </p:nvSpPr>
        <p:spPr bwMode="auto">
          <a:xfrm>
            <a:off x="1155700" y="4259263"/>
            <a:ext cx="1597025" cy="1597025"/>
          </a:xfrm>
          <a:prstGeom prst="ellipse">
            <a:avLst/>
          </a:prstGeom>
          <a:solidFill>
            <a:srgbClr val="FF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53988" name="Oval 4"/>
          <p:cNvSpPr>
            <a:spLocks noChangeArrowheads="1"/>
          </p:cNvSpPr>
          <p:nvPr/>
        </p:nvSpPr>
        <p:spPr bwMode="auto">
          <a:xfrm>
            <a:off x="5778500" y="1736725"/>
            <a:ext cx="2389188" cy="2551113"/>
          </a:xfrm>
          <a:prstGeom prst="ellipse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53989" name="Text Box 5"/>
          <p:cNvSpPr txBox="1">
            <a:spLocks noChangeArrowheads="1"/>
          </p:cNvSpPr>
          <p:nvPr/>
        </p:nvSpPr>
        <p:spPr bwMode="auto">
          <a:xfrm>
            <a:off x="1690688" y="908050"/>
            <a:ext cx="578485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3600" i="1">
                <a:latin typeface="Comic Sans MS" pitchFamily="66" charset="0"/>
                <a:ea typeface="HY엽서L" pitchFamily="18" charset="-127"/>
              </a:rPr>
              <a:t>쉽게 풀어쓴 </a:t>
            </a:r>
            <a:r>
              <a:rPr lang="en-US" altLang="ko-KR" sz="3600" i="1">
                <a:latin typeface="Comic Sans MS" pitchFamily="66" charset="0"/>
                <a:ea typeface="HY엽서L" pitchFamily="18" charset="-127"/>
              </a:rPr>
              <a:t>C</a:t>
            </a:r>
            <a:r>
              <a:rPr lang="ko-KR" altLang="en-US" sz="3600" i="1">
                <a:latin typeface="Comic Sans MS" pitchFamily="66" charset="0"/>
                <a:ea typeface="HY엽서L" pitchFamily="18" charset="-127"/>
              </a:rPr>
              <a:t>언어 </a:t>
            </a:r>
            <a:r>
              <a:rPr lang="en-US" altLang="ko-KR" sz="3600" i="1">
                <a:latin typeface="Comic Sans MS" pitchFamily="66" charset="0"/>
                <a:ea typeface="HY엽서L" pitchFamily="18" charset="-127"/>
              </a:rPr>
              <a:t>Express</a:t>
            </a:r>
          </a:p>
        </p:txBody>
      </p:sp>
      <p:grpSp>
        <p:nvGrpSpPr>
          <p:cNvPr id="553990" name="Group 6"/>
          <p:cNvGrpSpPr>
            <a:grpSpLocks/>
          </p:cNvGrpSpPr>
          <p:nvPr/>
        </p:nvGrpSpPr>
        <p:grpSpPr bwMode="auto">
          <a:xfrm>
            <a:off x="1501775" y="2557463"/>
            <a:ext cx="5880100" cy="3432175"/>
            <a:chOff x="946" y="1611"/>
            <a:chExt cx="3704" cy="2162"/>
          </a:xfrm>
        </p:grpSpPr>
        <p:sp>
          <p:nvSpPr>
            <p:cNvPr id="553991" name="Line 7"/>
            <p:cNvSpPr>
              <a:spLocks noChangeShapeType="1"/>
            </p:cNvSpPr>
            <p:nvPr/>
          </p:nvSpPr>
          <p:spPr bwMode="auto">
            <a:xfrm>
              <a:off x="1834" y="3021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2" name="Line 8"/>
            <p:cNvSpPr>
              <a:spLocks noChangeShapeType="1"/>
            </p:cNvSpPr>
            <p:nvPr/>
          </p:nvSpPr>
          <p:spPr bwMode="auto">
            <a:xfrm>
              <a:off x="3006" y="2625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3" name="Line 9"/>
            <p:cNvSpPr>
              <a:spLocks noChangeShapeType="1"/>
            </p:cNvSpPr>
            <p:nvPr/>
          </p:nvSpPr>
          <p:spPr bwMode="auto">
            <a:xfrm>
              <a:off x="2784" y="2707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4" name="Line 10"/>
            <p:cNvSpPr>
              <a:spLocks noChangeShapeType="1"/>
            </p:cNvSpPr>
            <p:nvPr/>
          </p:nvSpPr>
          <p:spPr bwMode="auto">
            <a:xfrm>
              <a:off x="2562" y="2789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5" name="Line 11"/>
            <p:cNvSpPr>
              <a:spLocks noChangeShapeType="1"/>
            </p:cNvSpPr>
            <p:nvPr/>
          </p:nvSpPr>
          <p:spPr bwMode="auto">
            <a:xfrm>
              <a:off x="2349" y="2842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6" name="Line 12"/>
            <p:cNvSpPr>
              <a:spLocks noChangeShapeType="1"/>
            </p:cNvSpPr>
            <p:nvPr/>
          </p:nvSpPr>
          <p:spPr bwMode="auto">
            <a:xfrm>
              <a:off x="2103" y="2927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7" name="Line 13"/>
            <p:cNvSpPr>
              <a:spLocks noChangeShapeType="1"/>
            </p:cNvSpPr>
            <p:nvPr/>
          </p:nvSpPr>
          <p:spPr bwMode="auto">
            <a:xfrm>
              <a:off x="1580" y="3101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8" name="Line 14"/>
            <p:cNvSpPr>
              <a:spLocks noChangeShapeType="1"/>
            </p:cNvSpPr>
            <p:nvPr/>
          </p:nvSpPr>
          <p:spPr bwMode="auto">
            <a:xfrm>
              <a:off x="3504" y="2479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9" name="Line 15"/>
            <p:cNvSpPr>
              <a:spLocks noChangeShapeType="1"/>
            </p:cNvSpPr>
            <p:nvPr/>
          </p:nvSpPr>
          <p:spPr bwMode="auto">
            <a:xfrm>
              <a:off x="3734" y="2365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0" name="Line 16"/>
            <p:cNvSpPr>
              <a:spLocks noChangeShapeType="1"/>
            </p:cNvSpPr>
            <p:nvPr/>
          </p:nvSpPr>
          <p:spPr bwMode="auto">
            <a:xfrm>
              <a:off x="3250" y="2559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1" name="Line 17"/>
            <p:cNvSpPr>
              <a:spLocks noChangeShapeType="1"/>
            </p:cNvSpPr>
            <p:nvPr/>
          </p:nvSpPr>
          <p:spPr bwMode="auto">
            <a:xfrm>
              <a:off x="3991" y="2303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2" name="Line 18"/>
            <p:cNvSpPr>
              <a:spLocks noChangeShapeType="1"/>
            </p:cNvSpPr>
            <p:nvPr/>
          </p:nvSpPr>
          <p:spPr bwMode="auto">
            <a:xfrm flipV="1">
              <a:off x="1689" y="2419"/>
              <a:ext cx="2692" cy="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3" name="Line 19"/>
            <p:cNvSpPr>
              <a:spLocks noChangeShapeType="1"/>
            </p:cNvSpPr>
            <p:nvPr/>
          </p:nvSpPr>
          <p:spPr bwMode="auto">
            <a:xfrm flipV="1">
              <a:off x="1584" y="2291"/>
              <a:ext cx="2546" cy="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54004" name="Picture 20" descr="MCj0394890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57200">
              <a:off x="1768" y="2212"/>
              <a:ext cx="2022" cy="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4005" name="Freeform 21"/>
            <p:cNvSpPr>
              <a:spLocks/>
            </p:cNvSpPr>
            <p:nvPr/>
          </p:nvSpPr>
          <p:spPr bwMode="auto">
            <a:xfrm>
              <a:off x="4107" y="2121"/>
              <a:ext cx="427" cy="193"/>
            </a:xfrm>
            <a:custGeom>
              <a:avLst/>
              <a:gdLst>
                <a:gd name="T0" fmla="*/ 1000 w 1282"/>
                <a:gd name="T1" fmla="*/ 0 h 578"/>
                <a:gd name="T2" fmla="*/ 923 w 1282"/>
                <a:gd name="T3" fmla="*/ 575 h 578"/>
                <a:gd name="T4" fmla="*/ 920 w 1282"/>
                <a:gd name="T5" fmla="*/ 575 h 578"/>
                <a:gd name="T6" fmla="*/ 915 w 1282"/>
                <a:gd name="T7" fmla="*/ 575 h 578"/>
                <a:gd name="T8" fmla="*/ 910 w 1282"/>
                <a:gd name="T9" fmla="*/ 575 h 578"/>
                <a:gd name="T10" fmla="*/ 904 w 1282"/>
                <a:gd name="T11" fmla="*/ 575 h 578"/>
                <a:gd name="T12" fmla="*/ 897 w 1282"/>
                <a:gd name="T13" fmla="*/ 575 h 578"/>
                <a:gd name="T14" fmla="*/ 892 w 1282"/>
                <a:gd name="T15" fmla="*/ 575 h 578"/>
                <a:gd name="T16" fmla="*/ 882 w 1282"/>
                <a:gd name="T17" fmla="*/ 575 h 578"/>
                <a:gd name="T18" fmla="*/ 874 w 1282"/>
                <a:gd name="T19" fmla="*/ 575 h 578"/>
                <a:gd name="T20" fmla="*/ 864 w 1282"/>
                <a:gd name="T21" fmla="*/ 575 h 578"/>
                <a:gd name="T22" fmla="*/ 854 w 1282"/>
                <a:gd name="T23" fmla="*/ 575 h 578"/>
                <a:gd name="T24" fmla="*/ 843 w 1282"/>
                <a:gd name="T25" fmla="*/ 575 h 578"/>
                <a:gd name="T26" fmla="*/ 830 w 1282"/>
                <a:gd name="T27" fmla="*/ 575 h 578"/>
                <a:gd name="T28" fmla="*/ 817 w 1282"/>
                <a:gd name="T29" fmla="*/ 575 h 578"/>
                <a:gd name="T30" fmla="*/ 804 w 1282"/>
                <a:gd name="T31" fmla="*/ 576 h 578"/>
                <a:gd name="T32" fmla="*/ 789 w 1282"/>
                <a:gd name="T33" fmla="*/ 576 h 578"/>
                <a:gd name="T34" fmla="*/ 774 w 1282"/>
                <a:gd name="T35" fmla="*/ 576 h 578"/>
                <a:gd name="T36" fmla="*/ 759 w 1282"/>
                <a:gd name="T37" fmla="*/ 576 h 578"/>
                <a:gd name="T38" fmla="*/ 743 w 1282"/>
                <a:gd name="T39" fmla="*/ 576 h 578"/>
                <a:gd name="T40" fmla="*/ 727 w 1282"/>
                <a:gd name="T41" fmla="*/ 576 h 578"/>
                <a:gd name="T42" fmla="*/ 709 w 1282"/>
                <a:gd name="T43" fmla="*/ 576 h 578"/>
                <a:gd name="T44" fmla="*/ 691 w 1282"/>
                <a:gd name="T45" fmla="*/ 576 h 578"/>
                <a:gd name="T46" fmla="*/ 673 w 1282"/>
                <a:gd name="T47" fmla="*/ 576 h 578"/>
                <a:gd name="T48" fmla="*/ 654 w 1282"/>
                <a:gd name="T49" fmla="*/ 576 h 578"/>
                <a:gd name="T50" fmla="*/ 635 w 1282"/>
                <a:gd name="T51" fmla="*/ 576 h 578"/>
                <a:gd name="T52" fmla="*/ 615 w 1282"/>
                <a:gd name="T53" fmla="*/ 576 h 578"/>
                <a:gd name="T54" fmla="*/ 595 w 1282"/>
                <a:gd name="T55" fmla="*/ 576 h 578"/>
                <a:gd name="T56" fmla="*/ 575 w 1282"/>
                <a:gd name="T57" fmla="*/ 576 h 578"/>
                <a:gd name="T58" fmla="*/ 554 w 1282"/>
                <a:gd name="T59" fmla="*/ 576 h 578"/>
                <a:gd name="T60" fmla="*/ 533 w 1282"/>
                <a:gd name="T61" fmla="*/ 576 h 578"/>
                <a:gd name="T62" fmla="*/ 512 w 1282"/>
                <a:gd name="T63" fmla="*/ 576 h 578"/>
                <a:gd name="T64" fmla="*/ 489 w 1282"/>
                <a:gd name="T65" fmla="*/ 576 h 578"/>
                <a:gd name="T66" fmla="*/ 467 w 1282"/>
                <a:gd name="T67" fmla="*/ 576 h 578"/>
                <a:gd name="T68" fmla="*/ 445 w 1282"/>
                <a:gd name="T69" fmla="*/ 576 h 578"/>
                <a:gd name="T70" fmla="*/ 422 w 1282"/>
                <a:gd name="T71" fmla="*/ 576 h 578"/>
                <a:gd name="T72" fmla="*/ 400 w 1282"/>
                <a:gd name="T73" fmla="*/ 576 h 578"/>
                <a:gd name="T74" fmla="*/ 377 w 1282"/>
                <a:gd name="T75" fmla="*/ 576 h 578"/>
                <a:gd name="T76" fmla="*/ 355 w 1282"/>
                <a:gd name="T77" fmla="*/ 576 h 578"/>
                <a:gd name="T78" fmla="*/ 333 w 1282"/>
                <a:gd name="T79" fmla="*/ 576 h 578"/>
                <a:gd name="T80" fmla="*/ 310 w 1282"/>
                <a:gd name="T81" fmla="*/ 576 h 578"/>
                <a:gd name="T82" fmla="*/ 288 w 1282"/>
                <a:gd name="T83" fmla="*/ 576 h 578"/>
                <a:gd name="T84" fmla="*/ 268 w 1282"/>
                <a:gd name="T85" fmla="*/ 576 h 578"/>
                <a:gd name="T86" fmla="*/ 246 w 1282"/>
                <a:gd name="T87" fmla="*/ 576 h 578"/>
                <a:gd name="T88" fmla="*/ 225 w 1282"/>
                <a:gd name="T89" fmla="*/ 576 h 578"/>
                <a:gd name="T90" fmla="*/ 205 w 1282"/>
                <a:gd name="T91" fmla="*/ 576 h 578"/>
                <a:gd name="T92" fmla="*/ 186 w 1282"/>
                <a:gd name="T93" fmla="*/ 576 h 578"/>
                <a:gd name="T94" fmla="*/ 167 w 1282"/>
                <a:gd name="T95" fmla="*/ 578 h 578"/>
                <a:gd name="T96" fmla="*/ 149 w 1282"/>
                <a:gd name="T97" fmla="*/ 576 h 578"/>
                <a:gd name="T98" fmla="*/ 131 w 1282"/>
                <a:gd name="T99" fmla="*/ 576 h 578"/>
                <a:gd name="T100" fmla="*/ 115 w 1282"/>
                <a:gd name="T101" fmla="*/ 576 h 578"/>
                <a:gd name="T102" fmla="*/ 98 w 1282"/>
                <a:gd name="T103" fmla="*/ 576 h 578"/>
                <a:gd name="T104" fmla="*/ 83 w 1282"/>
                <a:gd name="T105" fmla="*/ 576 h 578"/>
                <a:gd name="T106" fmla="*/ 68 w 1282"/>
                <a:gd name="T107" fmla="*/ 576 h 578"/>
                <a:gd name="T108" fmla="*/ 56 w 1282"/>
                <a:gd name="T109" fmla="*/ 576 h 578"/>
                <a:gd name="T110" fmla="*/ 45 w 1282"/>
                <a:gd name="T111" fmla="*/ 576 h 578"/>
                <a:gd name="T112" fmla="*/ 33 w 1282"/>
                <a:gd name="T113" fmla="*/ 576 h 578"/>
                <a:gd name="T114" fmla="*/ 23 w 1282"/>
                <a:gd name="T115" fmla="*/ 576 h 578"/>
                <a:gd name="T116" fmla="*/ 15 w 1282"/>
                <a:gd name="T117" fmla="*/ 576 h 578"/>
                <a:gd name="T118" fmla="*/ 10 w 1282"/>
                <a:gd name="T119" fmla="*/ 576 h 578"/>
                <a:gd name="T120" fmla="*/ 0 w 1282"/>
                <a:gd name="T121" fmla="*/ 576 h 578"/>
                <a:gd name="T122" fmla="*/ 0 w 1282"/>
                <a:gd name="T123" fmla="*/ 576 h 578"/>
                <a:gd name="T124" fmla="*/ 0 w 1282"/>
                <a:gd name="T125" fmla="*/ 9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2" h="578">
                  <a:moveTo>
                    <a:pt x="0" y="91"/>
                  </a:moveTo>
                  <a:lnTo>
                    <a:pt x="1000" y="0"/>
                  </a:lnTo>
                  <a:lnTo>
                    <a:pt x="1282" y="561"/>
                  </a:lnTo>
                  <a:lnTo>
                    <a:pt x="923" y="575"/>
                  </a:lnTo>
                  <a:lnTo>
                    <a:pt x="923" y="575"/>
                  </a:lnTo>
                  <a:lnTo>
                    <a:pt x="920" y="575"/>
                  </a:lnTo>
                  <a:lnTo>
                    <a:pt x="918" y="575"/>
                  </a:lnTo>
                  <a:lnTo>
                    <a:pt x="915" y="575"/>
                  </a:lnTo>
                  <a:lnTo>
                    <a:pt x="912" y="575"/>
                  </a:lnTo>
                  <a:lnTo>
                    <a:pt x="910" y="575"/>
                  </a:lnTo>
                  <a:lnTo>
                    <a:pt x="907" y="575"/>
                  </a:lnTo>
                  <a:lnTo>
                    <a:pt x="904" y="575"/>
                  </a:lnTo>
                  <a:lnTo>
                    <a:pt x="901" y="575"/>
                  </a:lnTo>
                  <a:lnTo>
                    <a:pt x="897" y="575"/>
                  </a:lnTo>
                  <a:lnTo>
                    <a:pt x="895" y="575"/>
                  </a:lnTo>
                  <a:lnTo>
                    <a:pt x="892" y="575"/>
                  </a:lnTo>
                  <a:lnTo>
                    <a:pt x="888" y="575"/>
                  </a:lnTo>
                  <a:lnTo>
                    <a:pt x="882" y="575"/>
                  </a:lnTo>
                  <a:lnTo>
                    <a:pt x="878" y="575"/>
                  </a:lnTo>
                  <a:lnTo>
                    <a:pt x="874" y="575"/>
                  </a:lnTo>
                  <a:lnTo>
                    <a:pt x="869" y="575"/>
                  </a:lnTo>
                  <a:lnTo>
                    <a:pt x="864" y="575"/>
                  </a:lnTo>
                  <a:lnTo>
                    <a:pt x="859" y="575"/>
                  </a:lnTo>
                  <a:lnTo>
                    <a:pt x="854" y="575"/>
                  </a:lnTo>
                  <a:lnTo>
                    <a:pt x="848" y="575"/>
                  </a:lnTo>
                  <a:lnTo>
                    <a:pt x="843" y="575"/>
                  </a:lnTo>
                  <a:lnTo>
                    <a:pt x="836" y="575"/>
                  </a:lnTo>
                  <a:lnTo>
                    <a:pt x="830" y="575"/>
                  </a:lnTo>
                  <a:lnTo>
                    <a:pt x="823" y="575"/>
                  </a:lnTo>
                  <a:lnTo>
                    <a:pt x="817" y="575"/>
                  </a:lnTo>
                  <a:lnTo>
                    <a:pt x="810" y="575"/>
                  </a:lnTo>
                  <a:lnTo>
                    <a:pt x="804" y="576"/>
                  </a:lnTo>
                  <a:lnTo>
                    <a:pt x="796" y="576"/>
                  </a:lnTo>
                  <a:lnTo>
                    <a:pt x="789" y="576"/>
                  </a:lnTo>
                  <a:lnTo>
                    <a:pt x="783" y="576"/>
                  </a:lnTo>
                  <a:lnTo>
                    <a:pt x="774" y="576"/>
                  </a:lnTo>
                  <a:lnTo>
                    <a:pt x="766" y="576"/>
                  </a:lnTo>
                  <a:lnTo>
                    <a:pt x="759" y="576"/>
                  </a:lnTo>
                  <a:lnTo>
                    <a:pt x="751" y="576"/>
                  </a:lnTo>
                  <a:lnTo>
                    <a:pt x="743" y="576"/>
                  </a:lnTo>
                  <a:lnTo>
                    <a:pt x="735" y="576"/>
                  </a:lnTo>
                  <a:lnTo>
                    <a:pt x="727" y="576"/>
                  </a:lnTo>
                  <a:lnTo>
                    <a:pt x="717" y="576"/>
                  </a:lnTo>
                  <a:lnTo>
                    <a:pt x="709" y="576"/>
                  </a:lnTo>
                  <a:lnTo>
                    <a:pt x="699" y="576"/>
                  </a:lnTo>
                  <a:lnTo>
                    <a:pt x="691" y="576"/>
                  </a:lnTo>
                  <a:lnTo>
                    <a:pt x="681" y="576"/>
                  </a:lnTo>
                  <a:lnTo>
                    <a:pt x="673" y="576"/>
                  </a:lnTo>
                  <a:lnTo>
                    <a:pt x="664" y="576"/>
                  </a:lnTo>
                  <a:lnTo>
                    <a:pt x="654" y="576"/>
                  </a:lnTo>
                  <a:lnTo>
                    <a:pt x="645" y="576"/>
                  </a:lnTo>
                  <a:lnTo>
                    <a:pt x="635" y="576"/>
                  </a:lnTo>
                  <a:lnTo>
                    <a:pt x="625" y="576"/>
                  </a:lnTo>
                  <a:lnTo>
                    <a:pt x="615" y="576"/>
                  </a:lnTo>
                  <a:lnTo>
                    <a:pt x="605" y="576"/>
                  </a:lnTo>
                  <a:lnTo>
                    <a:pt x="595" y="576"/>
                  </a:lnTo>
                  <a:lnTo>
                    <a:pt x="584" y="576"/>
                  </a:lnTo>
                  <a:lnTo>
                    <a:pt x="575" y="576"/>
                  </a:lnTo>
                  <a:lnTo>
                    <a:pt x="564" y="576"/>
                  </a:lnTo>
                  <a:lnTo>
                    <a:pt x="554" y="576"/>
                  </a:lnTo>
                  <a:lnTo>
                    <a:pt x="544" y="576"/>
                  </a:lnTo>
                  <a:lnTo>
                    <a:pt x="533" y="576"/>
                  </a:lnTo>
                  <a:lnTo>
                    <a:pt x="522" y="576"/>
                  </a:lnTo>
                  <a:lnTo>
                    <a:pt x="512" y="576"/>
                  </a:lnTo>
                  <a:lnTo>
                    <a:pt x="500" y="576"/>
                  </a:lnTo>
                  <a:lnTo>
                    <a:pt x="489" y="576"/>
                  </a:lnTo>
                  <a:lnTo>
                    <a:pt x="478" y="576"/>
                  </a:lnTo>
                  <a:lnTo>
                    <a:pt x="467" y="576"/>
                  </a:lnTo>
                  <a:lnTo>
                    <a:pt x="456" y="576"/>
                  </a:lnTo>
                  <a:lnTo>
                    <a:pt x="445" y="576"/>
                  </a:lnTo>
                  <a:lnTo>
                    <a:pt x="433" y="576"/>
                  </a:lnTo>
                  <a:lnTo>
                    <a:pt x="422" y="576"/>
                  </a:lnTo>
                  <a:lnTo>
                    <a:pt x="411" y="576"/>
                  </a:lnTo>
                  <a:lnTo>
                    <a:pt x="400" y="576"/>
                  </a:lnTo>
                  <a:lnTo>
                    <a:pt x="388" y="576"/>
                  </a:lnTo>
                  <a:lnTo>
                    <a:pt x="377" y="576"/>
                  </a:lnTo>
                  <a:lnTo>
                    <a:pt x="366" y="576"/>
                  </a:lnTo>
                  <a:lnTo>
                    <a:pt x="355" y="576"/>
                  </a:lnTo>
                  <a:lnTo>
                    <a:pt x="344" y="576"/>
                  </a:lnTo>
                  <a:lnTo>
                    <a:pt x="333" y="576"/>
                  </a:lnTo>
                  <a:lnTo>
                    <a:pt x="321" y="576"/>
                  </a:lnTo>
                  <a:lnTo>
                    <a:pt x="310" y="576"/>
                  </a:lnTo>
                  <a:lnTo>
                    <a:pt x="299" y="576"/>
                  </a:lnTo>
                  <a:lnTo>
                    <a:pt x="288" y="576"/>
                  </a:lnTo>
                  <a:lnTo>
                    <a:pt x="277" y="576"/>
                  </a:lnTo>
                  <a:lnTo>
                    <a:pt x="268" y="576"/>
                  </a:lnTo>
                  <a:lnTo>
                    <a:pt x="257" y="576"/>
                  </a:lnTo>
                  <a:lnTo>
                    <a:pt x="246" y="576"/>
                  </a:lnTo>
                  <a:lnTo>
                    <a:pt x="236" y="576"/>
                  </a:lnTo>
                  <a:lnTo>
                    <a:pt x="225" y="576"/>
                  </a:lnTo>
                  <a:lnTo>
                    <a:pt x="216" y="576"/>
                  </a:lnTo>
                  <a:lnTo>
                    <a:pt x="205" y="576"/>
                  </a:lnTo>
                  <a:lnTo>
                    <a:pt x="195" y="576"/>
                  </a:lnTo>
                  <a:lnTo>
                    <a:pt x="186" y="576"/>
                  </a:lnTo>
                  <a:lnTo>
                    <a:pt x="176" y="576"/>
                  </a:lnTo>
                  <a:lnTo>
                    <a:pt x="167" y="578"/>
                  </a:lnTo>
                  <a:lnTo>
                    <a:pt x="157" y="576"/>
                  </a:lnTo>
                  <a:lnTo>
                    <a:pt x="149" y="576"/>
                  </a:lnTo>
                  <a:lnTo>
                    <a:pt x="139" y="576"/>
                  </a:lnTo>
                  <a:lnTo>
                    <a:pt x="131" y="576"/>
                  </a:lnTo>
                  <a:lnTo>
                    <a:pt x="123" y="576"/>
                  </a:lnTo>
                  <a:lnTo>
                    <a:pt x="115" y="576"/>
                  </a:lnTo>
                  <a:lnTo>
                    <a:pt x="107" y="576"/>
                  </a:lnTo>
                  <a:lnTo>
                    <a:pt x="98" y="576"/>
                  </a:lnTo>
                  <a:lnTo>
                    <a:pt x="90" y="576"/>
                  </a:lnTo>
                  <a:lnTo>
                    <a:pt x="83" y="576"/>
                  </a:lnTo>
                  <a:lnTo>
                    <a:pt x="75" y="576"/>
                  </a:lnTo>
                  <a:lnTo>
                    <a:pt x="68" y="576"/>
                  </a:lnTo>
                  <a:lnTo>
                    <a:pt x="63" y="576"/>
                  </a:lnTo>
                  <a:lnTo>
                    <a:pt x="56" y="576"/>
                  </a:lnTo>
                  <a:lnTo>
                    <a:pt x="49" y="576"/>
                  </a:lnTo>
                  <a:lnTo>
                    <a:pt x="45" y="576"/>
                  </a:lnTo>
                  <a:lnTo>
                    <a:pt x="38" y="576"/>
                  </a:lnTo>
                  <a:lnTo>
                    <a:pt x="33" y="576"/>
                  </a:lnTo>
                  <a:lnTo>
                    <a:pt x="29" y="576"/>
                  </a:lnTo>
                  <a:lnTo>
                    <a:pt x="23" y="576"/>
                  </a:lnTo>
                  <a:lnTo>
                    <a:pt x="19" y="576"/>
                  </a:lnTo>
                  <a:lnTo>
                    <a:pt x="15" y="576"/>
                  </a:lnTo>
                  <a:lnTo>
                    <a:pt x="12" y="576"/>
                  </a:lnTo>
                  <a:lnTo>
                    <a:pt x="10" y="576"/>
                  </a:lnTo>
                  <a:lnTo>
                    <a:pt x="4" y="57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9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6" name="Freeform 22"/>
            <p:cNvSpPr>
              <a:spLocks/>
            </p:cNvSpPr>
            <p:nvPr/>
          </p:nvSpPr>
          <p:spPr bwMode="auto">
            <a:xfrm>
              <a:off x="4414" y="2132"/>
              <a:ext cx="231" cy="181"/>
            </a:xfrm>
            <a:custGeom>
              <a:avLst/>
              <a:gdLst>
                <a:gd name="T0" fmla="*/ 71 w 693"/>
                <a:gd name="T1" fmla="*/ 0 h 544"/>
                <a:gd name="T2" fmla="*/ 58 w 693"/>
                <a:gd name="T3" fmla="*/ 108 h 544"/>
                <a:gd name="T4" fmla="*/ 137 w 693"/>
                <a:gd name="T5" fmla="*/ 159 h 544"/>
                <a:gd name="T6" fmla="*/ 50 w 693"/>
                <a:gd name="T7" fmla="*/ 134 h 544"/>
                <a:gd name="T8" fmla="*/ 32 w 693"/>
                <a:gd name="T9" fmla="*/ 258 h 544"/>
                <a:gd name="T10" fmla="*/ 147 w 693"/>
                <a:gd name="T11" fmla="*/ 307 h 544"/>
                <a:gd name="T12" fmla="*/ 32 w 693"/>
                <a:gd name="T13" fmla="*/ 283 h 544"/>
                <a:gd name="T14" fmla="*/ 17 w 693"/>
                <a:gd name="T15" fmla="*/ 412 h 544"/>
                <a:gd name="T16" fmla="*/ 112 w 693"/>
                <a:gd name="T17" fmla="*/ 452 h 544"/>
                <a:gd name="T18" fmla="*/ 20 w 693"/>
                <a:gd name="T19" fmla="*/ 435 h 544"/>
                <a:gd name="T20" fmla="*/ 3 w 693"/>
                <a:gd name="T21" fmla="*/ 452 h 544"/>
                <a:gd name="T22" fmla="*/ 0 w 693"/>
                <a:gd name="T23" fmla="*/ 544 h 544"/>
                <a:gd name="T24" fmla="*/ 690 w 693"/>
                <a:gd name="T25" fmla="*/ 539 h 544"/>
                <a:gd name="T26" fmla="*/ 693 w 693"/>
                <a:gd name="T27" fmla="*/ 329 h 544"/>
                <a:gd name="T28" fmla="*/ 71 w 693"/>
                <a:gd name="T29" fmla="*/ 0 h 544"/>
                <a:gd name="T30" fmla="*/ 71 w 693"/>
                <a:gd name="T3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3" h="544">
                  <a:moveTo>
                    <a:pt x="71" y="0"/>
                  </a:moveTo>
                  <a:lnTo>
                    <a:pt x="58" y="108"/>
                  </a:lnTo>
                  <a:lnTo>
                    <a:pt x="137" y="159"/>
                  </a:lnTo>
                  <a:lnTo>
                    <a:pt x="50" y="134"/>
                  </a:lnTo>
                  <a:lnTo>
                    <a:pt x="32" y="258"/>
                  </a:lnTo>
                  <a:lnTo>
                    <a:pt x="147" y="307"/>
                  </a:lnTo>
                  <a:lnTo>
                    <a:pt x="32" y="283"/>
                  </a:lnTo>
                  <a:lnTo>
                    <a:pt x="17" y="412"/>
                  </a:lnTo>
                  <a:lnTo>
                    <a:pt x="112" y="452"/>
                  </a:lnTo>
                  <a:lnTo>
                    <a:pt x="20" y="435"/>
                  </a:lnTo>
                  <a:lnTo>
                    <a:pt x="3" y="452"/>
                  </a:lnTo>
                  <a:lnTo>
                    <a:pt x="0" y="544"/>
                  </a:lnTo>
                  <a:lnTo>
                    <a:pt x="690" y="539"/>
                  </a:lnTo>
                  <a:lnTo>
                    <a:pt x="693" y="329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9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7" name="Freeform 23"/>
            <p:cNvSpPr>
              <a:spLocks/>
            </p:cNvSpPr>
            <p:nvPr/>
          </p:nvSpPr>
          <p:spPr bwMode="auto">
            <a:xfrm>
              <a:off x="4476" y="2206"/>
              <a:ext cx="37" cy="50"/>
            </a:xfrm>
            <a:custGeom>
              <a:avLst/>
              <a:gdLst>
                <a:gd name="T0" fmla="*/ 0 w 112"/>
                <a:gd name="T1" fmla="*/ 100 h 152"/>
                <a:gd name="T2" fmla="*/ 18 w 112"/>
                <a:gd name="T3" fmla="*/ 0 h 152"/>
                <a:gd name="T4" fmla="*/ 23 w 112"/>
                <a:gd name="T5" fmla="*/ 101 h 152"/>
                <a:gd name="T6" fmla="*/ 112 w 112"/>
                <a:gd name="T7" fmla="*/ 152 h 152"/>
                <a:gd name="T8" fmla="*/ 0 w 112"/>
                <a:gd name="T9" fmla="*/ 100 h 152"/>
                <a:gd name="T10" fmla="*/ 0 w 112"/>
                <a:gd name="T11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52">
                  <a:moveTo>
                    <a:pt x="0" y="100"/>
                  </a:moveTo>
                  <a:lnTo>
                    <a:pt x="18" y="0"/>
                  </a:lnTo>
                  <a:lnTo>
                    <a:pt x="23" y="101"/>
                  </a:lnTo>
                  <a:lnTo>
                    <a:pt x="112" y="152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8" name="Freeform 24"/>
            <p:cNvSpPr>
              <a:spLocks/>
            </p:cNvSpPr>
            <p:nvPr/>
          </p:nvSpPr>
          <p:spPr bwMode="auto">
            <a:xfrm>
              <a:off x="4476" y="2264"/>
              <a:ext cx="60" cy="46"/>
            </a:xfrm>
            <a:custGeom>
              <a:avLst/>
              <a:gdLst>
                <a:gd name="T0" fmla="*/ 0 w 180"/>
                <a:gd name="T1" fmla="*/ 73 h 137"/>
                <a:gd name="T2" fmla="*/ 60 w 180"/>
                <a:gd name="T3" fmla="*/ 91 h 137"/>
                <a:gd name="T4" fmla="*/ 75 w 180"/>
                <a:gd name="T5" fmla="*/ 0 h 137"/>
                <a:gd name="T6" fmla="*/ 83 w 180"/>
                <a:gd name="T7" fmla="*/ 98 h 137"/>
                <a:gd name="T8" fmla="*/ 180 w 180"/>
                <a:gd name="T9" fmla="*/ 137 h 137"/>
                <a:gd name="T10" fmla="*/ 52 w 180"/>
                <a:gd name="T11" fmla="*/ 109 h 137"/>
                <a:gd name="T12" fmla="*/ 0 w 180"/>
                <a:gd name="T13" fmla="*/ 73 h 137"/>
                <a:gd name="T14" fmla="*/ 0 w 180"/>
                <a:gd name="T15" fmla="*/ 7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37">
                  <a:moveTo>
                    <a:pt x="0" y="73"/>
                  </a:moveTo>
                  <a:lnTo>
                    <a:pt x="60" y="91"/>
                  </a:lnTo>
                  <a:lnTo>
                    <a:pt x="75" y="0"/>
                  </a:lnTo>
                  <a:lnTo>
                    <a:pt x="83" y="98"/>
                  </a:lnTo>
                  <a:lnTo>
                    <a:pt x="180" y="137"/>
                  </a:lnTo>
                  <a:lnTo>
                    <a:pt x="52" y="109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9" name="Freeform 25"/>
            <p:cNvSpPr>
              <a:spLocks/>
            </p:cNvSpPr>
            <p:nvPr/>
          </p:nvSpPr>
          <p:spPr bwMode="auto">
            <a:xfrm>
              <a:off x="4446" y="2289"/>
              <a:ext cx="12" cy="24"/>
            </a:xfrm>
            <a:custGeom>
              <a:avLst/>
              <a:gdLst>
                <a:gd name="T0" fmla="*/ 33 w 36"/>
                <a:gd name="T1" fmla="*/ 0 h 72"/>
                <a:gd name="T2" fmla="*/ 0 w 36"/>
                <a:gd name="T3" fmla="*/ 72 h 72"/>
                <a:gd name="T4" fmla="*/ 36 w 36"/>
                <a:gd name="T5" fmla="*/ 72 h 72"/>
                <a:gd name="T6" fmla="*/ 33 w 36"/>
                <a:gd name="T7" fmla="*/ 0 h 72"/>
                <a:gd name="T8" fmla="*/ 33 w 3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2">
                  <a:moveTo>
                    <a:pt x="33" y="0"/>
                  </a:moveTo>
                  <a:lnTo>
                    <a:pt x="0" y="72"/>
                  </a:lnTo>
                  <a:lnTo>
                    <a:pt x="36" y="7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0" name="Freeform 26"/>
            <p:cNvSpPr>
              <a:spLocks/>
            </p:cNvSpPr>
            <p:nvPr/>
          </p:nvSpPr>
          <p:spPr bwMode="auto">
            <a:xfrm>
              <a:off x="4183" y="1791"/>
              <a:ext cx="387" cy="242"/>
            </a:xfrm>
            <a:custGeom>
              <a:avLst/>
              <a:gdLst>
                <a:gd name="T0" fmla="*/ 167 w 1160"/>
                <a:gd name="T1" fmla="*/ 49 h 728"/>
                <a:gd name="T2" fmla="*/ 208 w 1160"/>
                <a:gd name="T3" fmla="*/ 21 h 728"/>
                <a:gd name="T4" fmla="*/ 259 w 1160"/>
                <a:gd name="T5" fmla="*/ 2 h 728"/>
                <a:gd name="T6" fmla="*/ 315 w 1160"/>
                <a:gd name="T7" fmla="*/ 6 h 728"/>
                <a:gd name="T8" fmla="*/ 369 w 1160"/>
                <a:gd name="T9" fmla="*/ 34 h 728"/>
                <a:gd name="T10" fmla="*/ 418 w 1160"/>
                <a:gd name="T11" fmla="*/ 77 h 728"/>
                <a:gd name="T12" fmla="*/ 458 w 1160"/>
                <a:gd name="T13" fmla="*/ 120 h 728"/>
                <a:gd name="T14" fmla="*/ 489 w 1160"/>
                <a:gd name="T15" fmla="*/ 159 h 728"/>
                <a:gd name="T16" fmla="*/ 543 w 1160"/>
                <a:gd name="T17" fmla="*/ 135 h 728"/>
                <a:gd name="T18" fmla="*/ 597 w 1160"/>
                <a:gd name="T19" fmla="*/ 131 h 728"/>
                <a:gd name="T20" fmla="*/ 638 w 1160"/>
                <a:gd name="T21" fmla="*/ 146 h 728"/>
                <a:gd name="T22" fmla="*/ 681 w 1160"/>
                <a:gd name="T23" fmla="*/ 179 h 728"/>
                <a:gd name="T24" fmla="*/ 717 w 1160"/>
                <a:gd name="T25" fmla="*/ 223 h 728"/>
                <a:gd name="T26" fmla="*/ 756 w 1160"/>
                <a:gd name="T27" fmla="*/ 280 h 728"/>
                <a:gd name="T28" fmla="*/ 799 w 1160"/>
                <a:gd name="T29" fmla="*/ 236 h 728"/>
                <a:gd name="T30" fmla="*/ 846 w 1160"/>
                <a:gd name="T31" fmla="*/ 195 h 728"/>
                <a:gd name="T32" fmla="*/ 900 w 1160"/>
                <a:gd name="T33" fmla="*/ 157 h 728"/>
                <a:gd name="T34" fmla="*/ 959 w 1160"/>
                <a:gd name="T35" fmla="*/ 133 h 728"/>
                <a:gd name="T36" fmla="*/ 1012 w 1160"/>
                <a:gd name="T37" fmla="*/ 127 h 728"/>
                <a:gd name="T38" fmla="*/ 1060 w 1160"/>
                <a:gd name="T39" fmla="*/ 142 h 728"/>
                <a:gd name="T40" fmla="*/ 1111 w 1160"/>
                <a:gd name="T41" fmla="*/ 186 h 728"/>
                <a:gd name="T42" fmla="*/ 1131 w 1160"/>
                <a:gd name="T43" fmla="*/ 232 h 728"/>
                <a:gd name="T44" fmla="*/ 1128 w 1160"/>
                <a:gd name="T45" fmla="*/ 273 h 728"/>
                <a:gd name="T46" fmla="*/ 1109 w 1160"/>
                <a:gd name="T47" fmla="*/ 322 h 728"/>
                <a:gd name="T48" fmla="*/ 1066 w 1160"/>
                <a:gd name="T49" fmla="*/ 378 h 728"/>
                <a:gd name="T50" fmla="*/ 1097 w 1160"/>
                <a:gd name="T51" fmla="*/ 386 h 728"/>
                <a:gd name="T52" fmla="*/ 1150 w 1160"/>
                <a:gd name="T53" fmla="*/ 411 h 728"/>
                <a:gd name="T54" fmla="*/ 1145 w 1160"/>
                <a:gd name="T55" fmla="*/ 461 h 728"/>
                <a:gd name="T56" fmla="*/ 1085 w 1160"/>
                <a:gd name="T57" fmla="*/ 520 h 728"/>
                <a:gd name="T58" fmla="*/ 1060 w 1160"/>
                <a:gd name="T59" fmla="*/ 546 h 728"/>
                <a:gd name="T60" fmla="*/ 1122 w 1160"/>
                <a:gd name="T61" fmla="*/ 565 h 728"/>
                <a:gd name="T62" fmla="*/ 1115 w 1160"/>
                <a:gd name="T63" fmla="*/ 617 h 728"/>
                <a:gd name="T64" fmla="*/ 1090 w 1160"/>
                <a:gd name="T65" fmla="*/ 640 h 728"/>
                <a:gd name="T66" fmla="*/ 1124 w 1160"/>
                <a:gd name="T67" fmla="*/ 692 h 728"/>
                <a:gd name="T68" fmla="*/ 1142 w 1160"/>
                <a:gd name="T69" fmla="*/ 728 h 728"/>
                <a:gd name="T70" fmla="*/ 1093 w 1160"/>
                <a:gd name="T71" fmla="*/ 719 h 728"/>
                <a:gd name="T72" fmla="*/ 1036 w 1160"/>
                <a:gd name="T73" fmla="*/ 697 h 728"/>
                <a:gd name="T74" fmla="*/ 952 w 1160"/>
                <a:gd name="T75" fmla="*/ 656 h 728"/>
                <a:gd name="T76" fmla="*/ 851 w 1160"/>
                <a:gd name="T77" fmla="*/ 603 h 728"/>
                <a:gd name="T78" fmla="*/ 753 w 1160"/>
                <a:gd name="T79" fmla="*/ 548 h 728"/>
                <a:gd name="T80" fmla="*/ 675 w 1160"/>
                <a:gd name="T81" fmla="*/ 503 h 728"/>
                <a:gd name="T82" fmla="*/ 681 w 1160"/>
                <a:gd name="T83" fmla="*/ 649 h 728"/>
                <a:gd name="T84" fmla="*/ 683 w 1160"/>
                <a:gd name="T85" fmla="*/ 707 h 728"/>
                <a:gd name="T86" fmla="*/ 635 w 1160"/>
                <a:gd name="T87" fmla="*/ 690 h 728"/>
                <a:gd name="T88" fmla="*/ 589 w 1160"/>
                <a:gd name="T89" fmla="*/ 674 h 728"/>
                <a:gd name="T90" fmla="*/ 543 w 1160"/>
                <a:gd name="T91" fmla="*/ 653 h 728"/>
                <a:gd name="T92" fmla="*/ 502 w 1160"/>
                <a:gd name="T93" fmla="*/ 633 h 728"/>
                <a:gd name="T94" fmla="*/ 451 w 1160"/>
                <a:gd name="T95" fmla="*/ 603 h 728"/>
                <a:gd name="T96" fmla="*/ 391 w 1160"/>
                <a:gd name="T97" fmla="*/ 559 h 728"/>
                <a:gd name="T98" fmla="*/ 345 w 1160"/>
                <a:gd name="T99" fmla="*/ 521 h 728"/>
                <a:gd name="T100" fmla="*/ 302 w 1160"/>
                <a:gd name="T101" fmla="*/ 486 h 728"/>
                <a:gd name="T102" fmla="*/ 244 w 1160"/>
                <a:gd name="T103" fmla="*/ 435 h 728"/>
                <a:gd name="T104" fmla="*/ 233 w 1160"/>
                <a:gd name="T105" fmla="*/ 407 h 728"/>
                <a:gd name="T106" fmla="*/ 279 w 1160"/>
                <a:gd name="T107" fmla="*/ 400 h 728"/>
                <a:gd name="T108" fmla="*/ 308 w 1160"/>
                <a:gd name="T109" fmla="*/ 339 h 728"/>
                <a:gd name="T110" fmla="*/ 250 w 1160"/>
                <a:gd name="T111" fmla="*/ 306 h 728"/>
                <a:gd name="T112" fmla="*/ 201 w 1160"/>
                <a:gd name="T113" fmla="*/ 264 h 728"/>
                <a:gd name="T114" fmla="*/ 144 w 1160"/>
                <a:gd name="T115" fmla="*/ 204 h 728"/>
                <a:gd name="T116" fmla="*/ 89 w 1160"/>
                <a:gd name="T117" fmla="*/ 141 h 728"/>
                <a:gd name="T118" fmla="*/ 44 w 1160"/>
                <a:gd name="T119" fmla="*/ 84 h 728"/>
                <a:gd name="T120" fmla="*/ 9 w 1160"/>
                <a:gd name="T121" fmla="*/ 3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0" h="728">
                  <a:moveTo>
                    <a:pt x="125" y="90"/>
                  </a:moveTo>
                  <a:lnTo>
                    <a:pt x="125" y="89"/>
                  </a:lnTo>
                  <a:lnTo>
                    <a:pt x="127" y="86"/>
                  </a:lnTo>
                  <a:lnTo>
                    <a:pt x="130" y="84"/>
                  </a:lnTo>
                  <a:lnTo>
                    <a:pt x="133" y="81"/>
                  </a:lnTo>
                  <a:lnTo>
                    <a:pt x="136" y="77"/>
                  </a:lnTo>
                  <a:lnTo>
                    <a:pt x="140" y="74"/>
                  </a:lnTo>
                  <a:lnTo>
                    <a:pt x="142" y="70"/>
                  </a:lnTo>
                  <a:lnTo>
                    <a:pt x="147" y="66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62" y="54"/>
                  </a:lnTo>
                  <a:lnTo>
                    <a:pt x="167" y="49"/>
                  </a:lnTo>
                  <a:lnTo>
                    <a:pt x="170" y="47"/>
                  </a:lnTo>
                  <a:lnTo>
                    <a:pt x="173" y="44"/>
                  </a:lnTo>
                  <a:lnTo>
                    <a:pt x="175" y="41"/>
                  </a:lnTo>
                  <a:lnTo>
                    <a:pt x="179" y="40"/>
                  </a:lnTo>
                  <a:lnTo>
                    <a:pt x="182" y="37"/>
                  </a:lnTo>
                  <a:lnTo>
                    <a:pt x="185" y="36"/>
                  </a:lnTo>
                  <a:lnTo>
                    <a:pt x="188" y="33"/>
                  </a:lnTo>
                  <a:lnTo>
                    <a:pt x="192" y="30"/>
                  </a:lnTo>
                  <a:lnTo>
                    <a:pt x="194" y="29"/>
                  </a:lnTo>
                  <a:lnTo>
                    <a:pt x="198" y="26"/>
                  </a:lnTo>
                  <a:lnTo>
                    <a:pt x="201" y="24"/>
                  </a:lnTo>
                  <a:lnTo>
                    <a:pt x="205" y="22"/>
                  </a:lnTo>
                  <a:lnTo>
                    <a:pt x="208" y="21"/>
                  </a:lnTo>
                  <a:lnTo>
                    <a:pt x="212" y="18"/>
                  </a:lnTo>
                  <a:lnTo>
                    <a:pt x="215" y="17"/>
                  </a:lnTo>
                  <a:lnTo>
                    <a:pt x="219" y="15"/>
                  </a:lnTo>
                  <a:lnTo>
                    <a:pt x="223" y="14"/>
                  </a:lnTo>
                  <a:lnTo>
                    <a:pt x="227" y="11"/>
                  </a:lnTo>
                  <a:lnTo>
                    <a:pt x="231" y="10"/>
                  </a:lnTo>
                  <a:lnTo>
                    <a:pt x="235" y="9"/>
                  </a:lnTo>
                  <a:lnTo>
                    <a:pt x="238" y="7"/>
                  </a:lnTo>
                  <a:lnTo>
                    <a:pt x="244" y="6"/>
                  </a:lnTo>
                  <a:lnTo>
                    <a:pt x="246" y="4"/>
                  </a:lnTo>
                  <a:lnTo>
                    <a:pt x="250" y="4"/>
                  </a:lnTo>
                  <a:lnTo>
                    <a:pt x="254" y="2"/>
                  </a:lnTo>
                  <a:lnTo>
                    <a:pt x="259" y="2"/>
                  </a:lnTo>
                  <a:lnTo>
                    <a:pt x="263" y="2"/>
                  </a:lnTo>
                  <a:lnTo>
                    <a:pt x="268" y="2"/>
                  </a:lnTo>
                  <a:lnTo>
                    <a:pt x="271" y="0"/>
                  </a:lnTo>
                  <a:lnTo>
                    <a:pt x="276" y="0"/>
                  </a:lnTo>
                  <a:lnTo>
                    <a:pt x="280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3" y="2"/>
                  </a:lnTo>
                  <a:lnTo>
                    <a:pt x="297" y="2"/>
                  </a:lnTo>
                  <a:lnTo>
                    <a:pt x="302" y="3"/>
                  </a:lnTo>
                  <a:lnTo>
                    <a:pt x="306" y="3"/>
                  </a:lnTo>
                  <a:lnTo>
                    <a:pt x="310" y="4"/>
                  </a:lnTo>
                  <a:lnTo>
                    <a:pt x="315" y="6"/>
                  </a:lnTo>
                  <a:lnTo>
                    <a:pt x="319" y="7"/>
                  </a:lnTo>
                  <a:lnTo>
                    <a:pt x="323" y="9"/>
                  </a:lnTo>
                  <a:lnTo>
                    <a:pt x="327" y="10"/>
                  </a:lnTo>
                  <a:lnTo>
                    <a:pt x="331" y="13"/>
                  </a:lnTo>
                  <a:lnTo>
                    <a:pt x="335" y="14"/>
                  </a:lnTo>
                  <a:lnTo>
                    <a:pt x="339" y="15"/>
                  </a:lnTo>
                  <a:lnTo>
                    <a:pt x="343" y="18"/>
                  </a:lnTo>
                  <a:lnTo>
                    <a:pt x="347" y="21"/>
                  </a:lnTo>
                  <a:lnTo>
                    <a:pt x="351" y="24"/>
                  </a:lnTo>
                  <a:lnTo>
                    <a:pt x="355" y="26"/>
                  </a:lnTo>
                  <a:lnTo>
                    <a:pt x="360" y="29"/>
                  </a:lnTo>
                  <a:lnTo>
                    <a:pt x="364" y="32"/>
                  </a:lnTo>
                  <a:lnTo>
                    <a:pt x="369" y="34"/>
                  </a:lnTo>
                  <a:lnTo>
                    <a:pt x="372" y="37"/>
                  </a:lnTo>
                  <a:lnTo>
                    <a:pt x="376" y="40"/>
                  </a:lnTo>
                  <a:lnTo>
                    <a:pt x="380" y="43"/>
                  </a:lnTo>
                  <a:lnTo>
                    <a:pt x="384" y="47"/>
                  </a:lnTo>
                  <a:lnTo>
                    <a:pt x="388" y="49"/>
                  </a:lnTo>
                  <a:lnTo>
                    <a:pt x="392" y="52"/>
                  </a:lnTo>
                  <a:lnTo>
                    <a:pt x="395" y="56"/>
                  </a:lnTo>
                  <a:lnTo>
                    <a:pt x="399" y="60"/>
                  </a:lnTo>
                  <a:lnTo>
                    <a:pt x="403" y="63"/>
                  </a:lnTo>
                  <a:lnTo>
                    <a:pt x="407" y="66"/>
                  </a:lnTo>
                  <a:lnTo>
                    <a:pt x="410" y="70"/>
                  </a:lnTo>
                  <a:lnTo>
                    <a:pt x="414" y="74"/>
                  </a:lnTo>
                  <a:lnTo>
                    <a:pt x="418" y="77"/>
                  </a:lnTo>
                  <a:lnTo>
                    <a:pt x="422" y="79"/>
                  </a:lnTo>
                  <a:lnTo>
                    <a:pt x="425" y="84"/>
                  </a:lnTo>
                  <a:lnTo>
                    <a:pt x="429" y="88"/>
                  </a:lnTo>
                  <a:lnTo>
                    <a:pt x="432" y="90"/>
                  </a:lnTo>
                  <a:lnTo>
                    <a:pt x="435" y="94"/>
                  </a:lnTo>
                  <a:lnTo>
                    <a:pt x="437" y="97"/>
                  </a:lnTo>
                  <a:lnTo>
                    <a:pt x="440" y="101"/>
                  </a:lnTo>
                  <a:lnTo>
                    <a:pt x="444" y="104"/>
                  </a:lnTo>
                  <a:lnTo>
                    <a:pt x="446" y="108"/>
                  </a:lnTo>
                  <a:lnTo>
                    <a:pt x="450" y="111"/>
                  </a:lnTo>
                  <a:lnTo>
                    <a:pt x="452" y="115"/>
                  </a:lnTo>
                  <a:lnTo>
                    <a:pt x="455" y="118"/>
                  </a:lnTo>
                  <a:lnTo>
                    <a:pt x="458" y="120"/>
                  </a:lnTo>
                  <a:lnTo>
                    <a:pt x="459" y="123"/>
                  </a:lnTo>
                  <a:lnTo>
                    <a:pt x="463" y="127"/>
                  </a:lnTo>
                  <a:lnTo>
                    <a:pt x="467" y="131"/>
                  </a:lnTo>
                  <a:lnTo>
                    <a:pt x="472" y="137"/>
                  </a:lnTo>
                  <a:lnTo>
                    <a:pt x="474" y="142"/>
                  </a:lnTo>
                  <a:lnTo>
                    <a:pt x="478" y="146"/>
                  </a:lnTo>
                  <a:lnTo>
                    <a:pt x="481" y="149"/>
                  </a:lnTo>
                  <a:lnTo>
                    <a:pt x="484" y="153"/>
                  </a:lnTo>
                  <a:lnTo>
                    <a:pt x="485" y="156"/>
                  </a:lnTo>
                  <a:lnTo>
                    <a:pt x="487" y="159"/>
                  </a:lnTo>
                  <a:lnTo>
                    <a:pt x="488" y="160"/>
                  </a:lnTo>
                  <a:lnTo>
                    <a:pt x="488" y="160"/>
                  </a:lnTo>
                  <a:lnTo>
                    <a:pt x="489" y="159"/>
                  </a:lnTo>
                  <a:lnTo>
                    <a:pt x="491" y="157"/>
                  </a:lnTo>
                  <a:lnTo>
                    <a:pt x="495" y="154"/>
                  </a:lnTo>
                  <a:lnTo>
                    <a:pt x="500" y="152"/>
                  </a:lnTo>
                  <a:lnTo>
                    <a:pt x="503" y="150"/>
                  </a:lnTo>
                  <a:lnTo>
                    <a:pt x="507" y="149"/>
                  </a:lnTo>
                  <a:lnTo>
                    <a:pt x="510" y="146"/>
                  </a:lnTo>
                  <a:lnTo>
                    <a:pt x="514" y="145"/>
                  </a:lnTo>
                  <a:lnTo>
                    <a:pt x="518" y="144"/>
                  </a:lnTo>
                  <a:lnTo>
                    <a:pt x="523" y="142"/>
                  </a:lnTo>
                  <a:lnTo>
                    <a:pt x="528" y="141"/>
                  </a:lnTo>
                  <a:lnTo>
                    <a:pt x="533" y="138"/>
                  </a:lnTo>
                  <a:lnTo>
                    <a:pt x="537" y="137"/>
                  </a:lnTo>
                  <a:lnTo>
                    <a:pt x="543" y="135"/>
                  </a:lnTo>
                  <a:lnTo>
                    <a:pt x="548" y="134"/>
                  </a:lnTo>
                  <a:lnTo>
                    <a:pt x="554" y="133"/>
                  </a:lnTo>
                  <a:lnTo>
                    <a:pt x="559" y="131"/>
                  </a:lnTo>
                  <a:lnTo>
                    <a:pt x="564" y="130"/>
                  </a:lnTo>
                  <a:lnTo>
                    <a:pt x="567" y="130"/>
                  </a:lnTo>
                  <a:lnTo>
                    <a:pt x="570" y="130"/>
                  </a:lnTo>
                  <a:lnTo>
                    <a:pt x="574" y="130"/>
                  </a:lnTo>
                  <a:lnTo>
                    <a:pt x="577" y="130"/>
                  </a:lnTo>
                  <a:lnTo>
                    <a:pt x="582" y="130"/>
                  </a:lnTo>
                  <a:lnTo>
                    <a:pt x="589" y="130"/>
                  </a:lnTo>
                  <a:lnTo>
                    <a:pt x="592" y="130"/>
                  </a:lnTo>
                  <a:lnTo>
                    <a:pt x="594" y="130"/>
                  </a:lnTo>
                  <a:lnTo>
                    <a:pt x="597" y="131"/>
                  </a:lnTo>
                  <a:lnTo>
                    <a:pt x="601" y="131"/>
                  </a:lnTo>
                  <a:lnTo>
                    <a:pt x="604" y="131"/>
                  </a:lnTo>
                  <a:lnTo>
                    <a:pt x="607" y="133"/>
                  </a:lnTo>
                  <a:lnTo>
                    <a:pt x="611" y="134"/>
                  </a:lnTo>
                  <a:lnTo>
                    <a:pt x="614" y="135"/>
                  </a:lnTo>
                  <a:lnTo>
                    <a:pt x="616" y="135"/>
                  </a:lnTo>
                  <a:lnTo>
                    <a:pt x="620" y="137"/>
                  </a:lnTo>
                  <a:lnTo>
                    <a:pt x="623" y="138"/>
                  </a:lnTo>
                  <a:lnTo>
                    <a:pt x="627" y="141"/>
                  </a:lnTo>
                  <a:lnTo>
                    <a:pt x="630" y="141"/>
                  </a:lnTo>
                  <a:lnTo>
                    <a:pt x="633" y="142"/>
                  </a:lnTo>
                  <a:lnTo>
                    <a:pt x="635" y="144"/>
                  </a:lnTo>
                  <a:lnTo>
                    <a:pt x="638" y="146"/>
                  </a:lnTo>
                  <a:lnTo>
                    <a:pt x="641" y="148"/>
                  </a:lnTo>
                  <a:lnTo>
                    <a:pt x="645" y="149"/>
                  </a:lnTo>
                  <a:lnTo>
                    <a:pt x="648" y="152"/>
                  </a:lnTo>
                  <a:lnTo>
                    <a:pt x="652" y="154"/>
                  </a:lnTo>
                  <a:lnTo>
                    <a:pt x="655" y="156"/>
                  </a:lnTo>
                  <a:lnTo>
                    <a:pt x="657" y="159"/>
                  </a:lnTo>
                  <a:lnTo>
                    <a:pt x="660" y="161"/>
                  </a:lnTo>
                  <a:lnTo>
                    <a:pt x="664" y="164"/>
                  </a:lnTo>
                  <a:lnTo>
                    <a:pt x="667" y="165"/>
                  </a:lnTo>
                  <a:lnTo>
                    <a:pt x="670" y="168"/>
                  </a:lnTo>
                  <a:lnTo>
                    <a:pt x="672" y="171"/>
                  </a:lnTo>
                  <a:lnTo>
                    <a:pt x="675" y="175"/>
                  </a:lnTo>
                  <a:lnTo>
                    <a:pt x="681" y="179"/>
                  </a:lnTo>
                  <a:lnTo>
                    <a:pt x="686" y="186"/>
                  </a:lnTo>
                  <a:lnTo>
                    <a:pt x="689" y="189"/>
                  </a:lnTo>
                  <a:lnTo>
                    <a:pt x="691" y="191"/>
                  </a:lnTo>
                  <a:lnTo>
                    <a:pt x="694" y="194"/>
                  </a:lnTo>
                  <a:lnTo>
                    <a:pt x="697" y="198"/>
                  </a:lnTo>
                  <a:lnTo>
                    <a:pt x="700" y="201"/>
                  </a:lnTo>
                  <a:lnTo>
                    <a:pt x="702" y="204"/>
                  </a:lnTo>
                  <a:lnTo>
                    <a:pt x="705" y="206"/>
                  </a:lnTo>
                  <a:lnTo>
                    <a:pt x="708" y="209"/>
                  </a:lnTo>
                  <a:lnTo>
                    <a:pt x="709" y="212"/>
                  </a:lnTo>
                  <a:lnTo>
                    <a:pt x="712" y="216"/>
                  </a:lnTo>
                  <a:lnTo>
                    <a:pt x="715" y="219"/>
                  </a:lnTo>
                  <a:lnTo>
                    <a:pt x="717" y="223"/>
                  </a:lnTo>
                  <a:lnTo>
                    <a:pt x="721" y="228"/>
                  </a:lnTo>
                  <a:lnTo>
                    <a:pt x="724" y="234"/>
                  </a:lnTo>
                  <a:lnTo>
                    <a:pt x="728" y="239"/>
                  </a:lnTo>
                  <a:lnTo>
                    <a:pt x="732" y="244"/>
                  </a:lnTo>
                  <a:lnTo>
                    <a:pt x="735" y="250"/>
                  </a:lnTo>
                  <a:lnTo>
                    <a:pt x="739" y="254"/>
                  </a:lnTo>
                  <a:lnTo>
                    <a:pt x="742" y="259"/>
                  </a:lnTo>
                  <a:lnTo>
                    <a:pt x="746" y="264"/>
                  </a:lnTo>
                  <a:lnTo>
                    <a:pt x="747" y="268"/>
                  </a:lnTo>
                  <a:lnTo>
                    <a:pt x="750" y="270"/>
                  </a:lnTo>
                  <a:lnTo>
                    <a:pt x="752" y="273"/>
                  </a:lnTo>
                  <a:lnTo>
                    <a:pt x="753" y="277"/>
                  </a:lnTo>
                  <a:lnTo>
                    <a:pt x="756" y="280"/>
                  </a:lnTo>
                  <a:lnTo>
                    <a:pt x="757" y="281"/>
                  </a:lnTo>
                  <a:lnTo>
                    <a:pt x="757" y="280"/>
                  </a:lnTo>
                  <a:lnTo>
                    <a:pt x="761" y="276"/>
                  </a:lnTo>
                  <a:lnTo>
                    <a:pt x="762" y="273"/>
                  </a:lnTo>
                  <a:lnTo>
                    <a:pt x="765" y="270"/>
                  </a:lnTo>
                  <a:lnTo>
                    <a:pt x="769" y="266"/>
                  </a:lnTo>
                  <a:lnTo>
                    <a:pt x="773" y="262"/>
                  </a:lnTo>
                  <a:lnTo>
                    <a:pt x="777" y="257"/>
                  </a:lnTo>
                  <a:lnTo>
                    <a:pt x="783" y="253"/>
                  </a:lnTo>
                  <a:lnTo>
                    <a:pt x="787" y="247"/>
                  </a:lnTo>
                  <a:lnTo>
                    <a:pt x="794" y="242"/>
                  </a:lnTo>
                  <a:lnTo>
                    <a:pt x="797" y="239"/>
                  </a:lnTo>
                  <a:lnTo>
                    <a:pt x="799" y="236"/>
                  </a:lnTo>
                  <a:lnTo>
                    <a:pt x="802" y="232"/>
                  </a:lnTo>
                  <a:lnTo>
                    <a:pt x="806" y="229"/>
                  </a:lnTo>
                  <a:lnTo>
                    <a:pt x="809" y="227"/>
                  </a:lnTo>
                  <a:lnTo>
                    <a:pt x="812" y="224"/>
                  </a:lnTo>
                  <a:lnTo>
                    <a:pt x="816" y="221"/>
                  </a:lnTo>
                  <a:lnTo>
                    <a:pt x="820" y="217"/>
                  </a:lnTo>
                  <a:lnTo>
                    <a:pt x="823" y="214"/>
                  </a:lnTo>
                  <a:lnTo>
                    <a:pt x="827" y="212"/>
                  </a:lnTo>
                  <a:lnTo>
                    <a:pt x="831" y="208"/>
                  </a:lnTo>
                  <a:lnTo>
                    <a:pt x="833" y="205"/>
                  </a:lnTo>
                  <a:lnTo>
                    <a:pt x="838" y="201"/>
                  </a:lnTo>
                  <a:lnTo>
                    <a:pt x="842" y="198"/>
                  </a:lnTo>
                  <a:lnTo>
                    <a:pt x="846" y="195"/>
                  </a:lnTo>
                  <a:lnTo>
                    <a:pt x="850" y="193"/>
                  </a:lnTo>
                  <a:lnTo>
                    <a:pt x="853" y="189"/>
                  </a:lnTo>
                  <a:lnTo>
                    <a:pt x="858" y="186"/>
                  </a:lnTo>
                  <a:lnTo>
                    <a:pt x="861" y="182"/>
                  </a:lnTo>
                  <a:lnTo>
                    <a:pt x="866" y="179"/>
                  </a:lnTo>
                  <a:lnTo>
                    <a:pt x="869" y="176"/>
                  </a:lnTo>
                  <a:lnTo>
                    <a:pt x="874" y="174"/>
                  </a:lnTo>
                  <a:lnTo>
                    <a:pt x="879" y="171"/>
                  </a:lnTo>
                  <a:lnTo>
                    <a:pt x="883" y="168"/>
                  </a:lnTo>
                  <a:lnTo>
                    <a:pt x="887" y="165"/>
                  </a:lnTo>
                  <a:lnTo>
                    <a:pt x="892" y="163"/>
                  </a:lnTo>
                  <a:lnTo>
                    <a:pt x="896" y="160"/>
                  </a:lnTo>
                  <a:lnTo>
                    <a:pt x="900" y="157"/>
                  </a:lnTo>
                  <a:lnTo>
                    <a:pt x="906" y="154"/>
                  </a:lnTo>
                  <a:lnTo>
                    <a:pt x="910" y="152"/>
                  </a:lnTo>
                  <a:lnTo>
                    <a:pt x="914" y="149"/>
                  </a:lnTo>
                  <a:lnTo>
                    <a:pt x="920" y="148"/>
                  </a:lnTo>
                  <a:lnTo>
                    <a:pt x="924" y="145"/>
                  </a:lnTo>
                  <a:lnTo>
                    <a:pt x="928" y="144"/>
                  </a:lnTo>
                  <a:lnTo>
                    <a:pt x="932" y="141"/>
                  </a:lnTo>
                  <a:lnTo>
                    <a:pt x="937" y="139"/>
                  </a:lnTo>
                  <a:lnTo>
                    <a:pt x="941" y="138"/>
                  </a:lnTo>
                  <a:lnTo>
                    <a:pt x="945" y="137"/>
                  </a:lnTo>
                  <a:lnTo>
                    <a:pt x="950" y="135"/>
                  </a:lnTo>
                  <a:lnTo>
                    <a:pt x="955" y="134"/>
                  </a:lnTo>
                  <a:lnTo>
                    <a:pt x="959" y="133"/>
                  </a:lnTo>
                  <a:lnTo>
                    <a:pt x="963" y="131"/>
                  </a:lnTo>
                  <a:lnTo>
                    <a:pt x="967" y="130"/>
                  </a:lnTo>
                  <a:lnTo>
                    <a:pt x="971" y="129"/>
                  </a:lnTo>
                  <a:lnTo>
                    <a:pt x="976" y="129"/>
                  </a:lnTo>
                  <a:lnTo>
                    <a:pt x="980" y="127"/>
                  </a:lnTo>
                  <a:lnTo>
                    <a:pt x="984" y="127"/>
                  </a:lnTo>
                  <a:lnTo>
                    <a:pt x="989" y="127"/>
                  </a:lnTo>
                  <a:lnTo>
                    <a:pt x="993" y="127"/>
                  </a:lnTo>
                  <a:lnTo>
                    <a:pt x="996" y="127"/>
                  </a:lnTo>
                  <a:lnTo>
                    <a:pt x="1000" y="127"/>
                  </a:lnTo>
                  <a:lnTo>
                    <a:pt x="1004" y="127"/>
                  </a:lnTo>
                  <a:lnTo>
                    <a:pt x="1008" y="127"/>
                  </a:lnTo>
                  <a:lnTo>
                    <a:pt x="1012" y="127"/>
                  </a:lnTo>
                  <a:lnTo>
                    <a:pt x="1016" y="129"/>
                  </a:lnTo>
                  <a:lnTo>
                    <a:pt x="1021" y="129"/>
                  </a:lnTo>
                  <a:lnTo>
                    <a:pt x="1025" y="129"/>
                  </a:lnTo>
                  <a:lnTo>
                    <a:pt x="1029" y="130"/>
                  </a:lnTo>
                  <a:lnTo>
                    <a:pt x="1031" y="131"/>
                  </a:lnTo>
                  <a:lnTo>
                    <a:pt x="1036" y="133"/>
                  </a:lnTo>
                  <a:lnTo>
                    <a:pt x="1038" y="133"/>
                  </a:lnTo>
                  <a:lnTo>
                    <a:pt x="1042" y="134"/>
                  </a:lnTo>
                  <a:lnTo>
                    <a:pt x="1047" y="135"/>
                  </a:lnTo>
                  <a:lnTo>
                    <a:pt x="1051" y="137"/>
                  </a:lnTo>
                  <a:lnTo>
                    <a:pt x="1053" y="138"/>
                  </a:lnTo>
                  <a:lnTo>
                    <a:pt x="1056" y="141"/>
                  </a:lnTo>
                  <a:lnTo>
                    <a:pt x="1060" y="142"/>
                  </a:lnTo>
                  <a:lnTo>
                    <a:pt x="1063" y="144"/>
                  </a:lnTo>
                  <a:lnTo>
                    <a:pt x="1067" y="145"/>
                  </a:lnTo>
                  <a:lnTo>
                    <a:pt x="1070" y="148"/>
                  </a:lnTo>
                  <a:lnTo>
                    <a:pt x="1074" y="149"/>
                  </a:lnTo>
                  <a:lnTo>
                    <a:pt x="1077" y="152"/>
                  </a:lnTo>
                  <a:lnTo>
                    <a:pt x="1082" y="156"/>
                  </a:lnTo>
                  <a:lnTo>
                    <a:pt x="1087" y="160"/>
                  </a:lnTo>
                  <a:lnTo>
                    <a:pt x="1093" y="165"/>
                  </a:lnTo>
                  <a:lnTo>
                    <a:pt x="1098" y="169"/>
                  </a:lnTo>
                  <a:lnTo>
                    <a:pt x="1103" y="175"/>
                  </a:lnTo>
                  <a:lnTo>
                    <a:pt x="1107" y="180"/>
                  </a:lnTo>
                  <a:lnTo>
                    <a:pt x="1109" y="183"/>
                  </a:lnTo>
                  <a:lnTo>
                    <a:pt x="1111" y="186"/>
                  </a:lnTo>
                  <a:lnTo>
                    <a:pt x="1113" y="189"/>
                  </a:lnTo>
                  <a:lnTo>
                    <a:pt x="1115" y="193"/>
                  </a:lnTo>
                  <a:lnTo>
                    <a:pt x="1119" y="198"/>
                  </a:lnTo>
                  <a:lnTo>
                    <a:pt x="1122" y="204"/>
                  </a:lnTo>
                  <a:lnTo>
                    <a:pt x="1123" y="206"/>
                  </a:lnTo>
                  <a:lnTo>
                    <a:pt x="1124" y="209"/>
                  </a:lnTo>
                  <a:lnTo>
                    <a:pt x="1126" y="213"/>
                  </a:lnTo>
                  <a:lnTo>
                    <a:pt x="1127" y="216"/>
                  </a:lnTo>
                  <a:lnTo>
                    <a:pt x="1127" y="220"/>
                  </a:lnTo>
                  <a:lnTo>
                    <a:pt x="1128" y="223"/>
                  </a:lnTo>
                  <a:lnTo>
                    <a:pt x="1128" y="225"/>
                  </a:lnTo>
                  <a:lnTo>
                    <a:pt x="1130" y="229"/>
                  </a:lnTo>
                  <a:lnTo>
                    <a:pt x="1131" y="232"/>
                  </a:lnTo>
                  <a:lnTo>
                    <a:pt x="1131" y="236"/>
                  </a:lnTo>
                  <a:lnTo>
                    <a:pt x="1131" y="239"/>
                  </a:lnTo>
                  <a:lnTo>
                    <a:pt x="1133" y="243"/>
                  </a:lnTo>
                  <a:lnTo>
                    <a:pt x="1131" y="244"/>
                  </a:lnTo>
                  <a:lnTo>
                    <a:pt x="1131" y="249"/>
                  </a:lnTo>
                  <a:lnTo>
                    <a:pt x="1131" y="251"/>
                  </a:lnTo>
                  <a:lnTo>
                    <a:pt x="1131" y="255"/>
                  </a:lnTo>
                  <a:lnTo>
                    <a:pt x="1131" y="258"/>
                  </a:lnTo>
                  <a:lnTo>
                    <a:pt x="1131" y="261"/>
                  </a:lnTo>
                  <a:lnTo>
                    <a:pt x="1130" y="265"/>
                  </a:lnTo>
                  <a:lnTo>
                    <a:pt x="1130" y="268"/>
                  </a:lnTo>
                  <a:lnTo>
                    <a:pt x="1128" y="270"/>
                  </a:lnTo>
                  <a:lnTo>
                    <a:pt x="1128" y="273"/>
                  </a:lnTo>
                  <a:lnTo>
                    <a:pt x="1127" y="277"/>
                  </a:lnTo>
                  <a:lnTo>
                    <a:pt x="1127" y="280"/>
                  </a:lnTo>
                  <a:lnTo>
                    <a:pt x="1126" y="283"/>
                  </a:lnTo>
                  <a:lnTo>
                    <a:pt x="1124" y="287"/>
                  </a:lnTo>
                  <a:lnTo>
                    <a:pt x="1123" y="289"/>
                  </a:lnTo>
                  <a:lnTo>
                    <a:pt x="1123" y="292"/>
                  </a:lnTo>
                  <a:lnTo>
                    <a:pt x="1120" y="298"/>
                  </a:lnTo>
                  <a:lnTo>
                    <a:pt x="1118" y="304"/>
                  </a:lnTo>
                  <a:lnTo>
                    <a:pt x="1116" y="307"/>
                  </a:lnTo>
                  <a:lnTo>
                    <a:pt x="1115" y="310"/>
                  </a:lnTo>
                  <a:lnTo>
                    <a:pt x="1113" y="313"/>
                  </a:lnTo>
                  <a:lnTo>
                    <a:pt x="1112" y="317"/>
                  </a:lnTo>
                  <a:lnTo>
                    <a:pt x="1109" y="322"/>
                  </a:lnTo>
                  <a:lnTo>
                    <a:pt x="1105" y="328"/>
                  </a:lnTo>
                  <a:lnTo>
                    <a:pt x="1103" y="332"/>
                  </a:lnTo>
                  <a:lnTo>
                    <a:pt x="1100" y="337"/>
                  </a:lnTo>
                  <a:lnTo>
                    <a:pt x="1096" y="343"/>
                  </a:lnTo>
                  <a:lnTo>
                    <a:pt x="1093" y="347"/>
                  </a:lnTo>
                  <a:lnTo>
                    <a:pt x="1089" y="349"/>
                  </a:lnTo>
                  <a:lnTo>
                    <a:pt x="1086" y="355"/>
                  </a:lnTo>
                  <a:lnTo>
                    <a:pt x="1082" y="358"/>
                  </a:lnTo>
                  <a:lnTo>
                    <a:pt x="1079" y="362"/>
                  </a:lnTo>
                  <a:lnTo>
                    <a:pt x="1077" y="366"/>
                  </a:lnTo>
                  <a:lnTo>
                    <a:pt x="1074" y="369"/>
                  </a:lnTo>
                  <a:lnTo>
                    <a:pt x="1070" y="374"/>
                  </a:lnTo>
                  <a:lnTo>
                    <a:pt x="1066" y="378"/>
                  </a:lnTo>
                  <a:lnTo>
                    <a:pt x="1064" y="379"/>
                  </a:lnTo>
                  <a:lnTo>
                    <a:pt x="1063" y="381"/>
                  </a:lnTo>
                  <a:lnTo>
                    <a:pt x="1064" y="381"/>
                  </a:lnTo>
                  <a:lnTo>
                    <a:pt x="1067" y="381"/>
                  </a:lnTo>
                  <a:lnTo>
                    <a:pt x="1068" y="381"/>
                  </a:lnTo>
                  <a:lnTo>
                    <a:pt x="1071" y="381"/>
                  </a:lnTo>
                  <a:lnTo>
                    <a:pt x="1075" y="382"/>
                  </a:lnTo>
                  <a:lnTo>
                    <a:pt x="1078" y="382"/>
                  </a:lnTo>
                  <a:lnTo>
                    <a:pt x="1082" y="382"/>
                  </a:lnTo>
                  <a:lnTo>
                    <a:pt x="1085" y="384"/>
                  </a:lnTo>
                  <a:lnTo>
                    <a:pt x="1089" y="384"/>
                  </a:lnTo>
                  <a:lnTo>
                    <a:pt x="1093" y="385"/>
                  </a:lnTo>
                  <a:lnTo>
                    <a:pt x="1097" y="386"/>
                  </a:lnTo>
                  <a:lnTo>
                    <a:pt x="1103" y="386"/>
                  </a:lnTo>
                  <a:lnTo>
                    <a:pt x="1107" y="389"/>
                  </a:lnTo>
                  <a:lnTo>
                    <a:pt x="1112" y="390"/>
                  </a:lnTo>
                  <a:lnTo>
                    <a:pt x="1116" y="392"/>
                  </a:lnTo>
                  <a:lnTo>
                    <a:pt x="1120" y="393"/>
                  </a:lnTo>
                  <a:lnTo>
                    <a:pt x="1126" y="394"/>
                  </a:lnTo>
                  <a:lnTo>
                    <a:pt x="1130" y="397"/>
                  </a:lnTo>
                  <a:lnTo>
                    <a:pt x="1134" y="399"/>
                  </a:lnTo>
                  <a:lnTo>
                    <a:pt x="1137" y="400"/>
                  </a:lnTo>
                  <a:lnTo>
                    <a:pt x="1141" y="403"/>
                  </a:lnTo>
                  <a:lnTo>
                    <a:pt x="1145" y="405"/>
                  </a:lnTo>
                  <a:lnTo>
                    <a:pt x="1148" y="408"/>
                  </a:lnTo>
                  <a:lnTo>
                    <a:pt x="1150" y="411"/>
                  </a:lnTo>
                  <a:lnTo>
                    <a:pt x="1153" y="414"/>
                  </a:lnTo>
                  <a:lnTo>
                    <a:pt x="1156" y="416"/>
                  </a:lnTo>
                  <a:lnTo>
                    <a:pt x="1156" y="419"/>
                  </a:lnTo>
                  <a:lnTo>
                    <a:pt x="1159" y="423"/>
                  </a:lnTo>
                  <a:lnTo>
                    <a:pt x="1159" y="426"/>
                  </a:lnTo>
                  <a:lnTo>
                    <a:pt x="1160" y="430"/>
                  </a:lnTo>
                  <a:lnTo>
                    <a:pt x="1159" y="434"/>
                  </a:lnTo>
                  <a:lnTo>
                    <a:pt x="1157" y="438"/>
                  </a:lnTo>
                  <a:lnTo>
                    <a:pt x="1156" y="442"/>
                  </a:lnTo>
                  <a:lnTo>
                    <a:pt x="1153" y="448"/>
                  </a:lnTo>
                  <a:lnTo>
                    <a:pt x="1150" y="452"/>
                  </a:lnTo>
                  <a:lnTo>
                    <a:pt x="1148" y="456"/>
                  </a:lnTo>
                  <a:lnTo>
                    <a:pt x="1145" y="461"/>
                  </a:lnTo>
                  <a:lnTo>
                    <a:pt x="1141" y="467"/>
                  </a:lnTo>
                  <a:lnTo>
                    <a:pt x="1137" y="471"/>
                  </a:lnTo>
                  <a:lnTo>
                    <a:pt x="1133" y="475"/>
                  </a:lnTo>
                  <a:lnTo>
                    <a:pt x="1128" y="480"/>
                  </a:lnTo>
                  <a:lnTo>
                    <a:pt x="1124" y="484"/>
                  </a:lnTo>
                  <a:lnTo>
                    <a:pt x="1119" y="488"/>
                  </a:lnTo>
                  <a:lnTo>
                    <a:pt x="1115" y="494"/>
                  </a:lnTo>
                  <a:lnTo>
                    <a:pt x="1109" y="499"/>
                  </a:lnTo>
                  <a:lnTo>
                    <a:pt x="1105" y="503"/>
                  </a:lnTo>
                  <a:lnTo>
                    <a:pt x="1100" y="508"/>
                  </a:lnTo>
                  <a:lnTo>
                    <a:pt x="1096" y="512"/>
                  </a:lnTo>
                  <a:lnTo>
                    <a:pt x="1090" y="516"/>
                  </a:lnTo>
                  <a:lnTo>
                    <a:pt x="1085" y="520"/>
                  </a:lnTo>
                  <a:lnTo>
                    <a:pt x="1081" y="524"/>
                  </a:lnTo>
                  <a:lnTo>
                    <a:pt x="1077" y="527"/>
                  </a:lnTo>
                  <a:lnTo>
                    <a:pt x="1072" y="531"/>
                  </a:lnTo>
                  <a:lnTo>
                    <a:pt x="1068" y="533"/>
                  </a:lnTo>
                  <a:lnTo>
                    <a:pt x="1066" y="536"/>
                  </a:lnTo>
                  <a:lnTo>
                    <a:pt x="1062" y="539"/>
                  </a:lnTo>
                  <a:lnTo>
                    <a:pt x="1059" y="540"/>
                  </a:lnTo>
                  <a:lnTo>
                    <a:pt x="1056" y="543"/>
                  </a:lnTo>
                  <a:lnTo>
                    <a:pt x="1053" y="546"/>
                  </a:lnTo>
                  <a:lnTo>
                    <a:pt x="1053" y="546"/>
                  </a:lnTo>
                  <a:lnTo>
                    <a:pt x="1055" y="546"/>
                  </a:lnTo>
                  <a:lnTo>
                    <a:pt x="1056" y="546"/>
                  </a:lnTo>
                  <a:lnTo>
                    <a:pt x="1060" y="546"/>
                  </a:lnTo>
                  <a:lnTo>
                    <a:pt x="1064" y="546"/>
                  </a:lnTo>
                  <a:lnTo>
                    <a:pt x="1068" y="546"/>
                  </a:lnTo>
                  <a:lnTo>
                    <a:pt x="1074" y="547"/>
                  </a:lnTo>
                  <a:lnTo>
                    <a:pt x="1079" y="548"/>
                  </a:lnTo>
                  <a:lnTo>
                    <a:pt x="1083" y="548"/>
                  </a:lnTo>
                  <a:lnTo>
                    <a:pt x="1090" y="550"/>
                  </a:lnTo>
                  <a:lnTo>
                    <a:pt x="1096" y="551"/>
                  </a:lnTo>
                  <a:lnTo>
                    <a:pt x="1101" y="553"/>
                  </a:lnTo>
                  <a:lnTo>
                    <a:pt x="1107" y="555"/>
                  </a:lnTo>
                  <a:lnTo>
                    <a:pt x="1111" y="557"/>
                  </a:lnTo>
                  <a:lnTo>
                    <a:pt x="1115" y="559"/>
                  </a:lnTo>
                  <a:lnTo>
                    <a:pt x="1119" y="563"/>
                  </a:lnTo>
                  <a:lnTo>
                    <a:pt x="1122" y="565"/>
                  </a:lnTo>
                  <a:lnTo>
                    <a:pt x="1124" y="569"/>
                  </a:lnTo>
                  <a:lnTo>
                    <a:pt x="1126" y="573"/>
                  </a:lnTo>
                  <a:lnTo>
                    <a:pt x="1126" y="577"/>
                  </a:lnTo>
                  <a:lnTo>
                    <a:pt x="1126" y="580"/>
                  </a:lnTo>
                  <a:lnTo>
                    <a:pt x="1127" y="585"/>
                  </a:lnTo>
                  <a:lnTo>
                    <a:pt x="1126" y="589"/>
                  </a:lnTo>
                  <a:lnTo>
                    <a:pt x="1126" y="593"/>
                  </a:lnTo>
                  <a:lnTo>
                    <a:pt x="1124" y="598"/>
                  </a:lnTo>
                  <a:lnTo>
                    <a:pt x="1123" y="602"/>
                  </a:lnTo>
                  <a:lnTo>
                    <a:pt x="1120" y="606"/>
                  </a:lnTo>
                  <a:lnTo>
                    <a:pt x="1119" y="610"/>
                  </a:lnTo>
                  <a:lnTo>
                    <a:pt x="1116" y="613"/>
                  </a:lnTo>
                  <a:lnTo>
                    <a:pt x="1115" y="617"/>
                  </a:lnTo>
                  <a:lnTo>
                    <a:pt x="1111" y="619"/>
                  </a:lnTo>
                  <a:lnTo>
                    <a:pt x="1109" y="623"/>
                  </a:lnTo>
                  <a:lnTo>
                    <a:pt x="1104" y="626"/>
                  </a:lnTo>
                  <a:lnTo>
                    <a:pt x="1100" y="629"/>
                  </a:lnTo>
                  <a:lnTo>
                    <a:pt x="1096" y="629"/>
                  </a:lnTo>
                  <a:lnTo>
                    <a:pt x="1093" y="630"/>
                  </a:lnTo>
                  <a:lnTo>
                    <a:pt x="1089" y="629"/>
                  </a:lnTo>
                  <a:lnTo>
                    <a:pt x="1087" y="629"/>
                  </a:lnTo>
                  <a:lnTo>
                    <a:pt x="1086" y="629"/>
                  </a:lnTo>
                  <a:lnTo>
                    <a:pt x="1086" y="629"/>
                  </a:lnTo>
                  <a:lnTo>
                    <a:pt x="1086" y="632"/>
                  </a:lnTo>
                  <a:lnTo>
                    <a:pt x="1087" y="634"/>
                  </a:lnTo>
                  <a:lnTo>
                    <a:pt x="1090" y="640"/>
                  </a:lnTo>
                  <a:lnTo>
                    <a:pt x="1090" y="641"/>
                  </a:lnTo>
                  <a:lnTo>
                    <a:pt x="1093" y="645"/>
                  </a:lnTo>
                  <a:lnTo>
                    <a:pt x="1094" y="648"/>
                  </a:lnTo>
                  <a:lnTo>
                    <a:pt x="1096" y="652"/>
                  </a:lnTo>
                  <a:lnTo>
                    <a:pt x="1097" y="655"/>
                  </a:lnTo>
                  <a:lnTo>
                    <a:pt x="1101" y="659"/>
                  </a:lnTo>
                  <a:lnTo>
                    <a:pt x="1104" y="663"/>
                  </a:lnTo>
                  <a:lnTo>
                    <a:pt x="1107" y="668"/>
                  </a:lnTo>
                  <a:lnTo>
                    <a:pt x="1109" y="673"/>
                  </a:lnTo>
                  <a:lnTo>
                    <a:pt x="1113" y="678"/>
                  </a:lnTo>
                  <a:lnTo>
                    <a:pt x="1118" y="682"/>
                  </a:lnTo>
                  <a:lnTo>
                    <a:pt x="1120" y="688"/>
                  </a:lnTo>
                  <a:lnTo>
                    <a:pt x="1124" y="692"/>
                  </a:lnTo>
                  <a:lnTo>
                    <a:pt x="1128" y="696"/>
                  </a:lnTo>
                  <a:lnTo>
                    <a:pt x="1131" y="701"/>
                  </a:lnTo>
                  <a:lnTo>
                    <a:pt x="1135" y="705"/>
                  </a:lnTo>
                  <a:lnTo>
                    <a:pt x="1138" y="709"/>
                  </a:lnTo>
                  <a:lnTo>
                    <a:pt x="1142" y="713"/>
                  </a:lnTo>
                  <a:lnTo>
                    <a:pt x="1145" y="716"/>
                  </a:lnTo>
                  <a:lnTo>
                    <a:pt x="1148" y="719"/>
                  </a:lnTo>
                  <a:lnTo>
                    <a:pt x="1150" y="723"/>
                  </a:lnTo>
                  <a:lnTo>
                    <a:pt x="1152" y="726"/>
                  </a:lnTo>
                  <a:lnTo>
                    <a:pt x="1150" y="726"/>
                  </a:lnTo>
                  <a:lnTo>
                    <a:pt x="1148" y="728"/>
                  </a:lnTo>
                  <a:lnTo>
                    <a:pt x="1145" y="728"/>
                  </a:lnTo>
                  <a:lnTo>
                    <a:pt x="1142" y="728"/>
                  </a:lnTo>
                  <a:lnTo>
                    <a:pt x="1139" y="728"/>
                  </a:lnTo>
                  <a:lnTo>
                    <a:pt x="1137" y="728"/>
                  </a:lnTo>
                  <a:lnTo>
                    <a:pt x="1134" y="728"/>
                  </a:lnTo>
                  <a:lnTo>
                    <a:pt x="1131" y="728"/>
                  </a:lnTo>
                  <a:lnTo>
                    <a:pt x="1127" y="728"/>
                  </a:lnTo>
                  <a:lnTo>
                    <a:pt x="1123" y="727"/>
                  </a:lnTo>
                  <a:lnTo>
                    <a:pt x="1118" y="726"/>
                  </a:lnTo>
                  <a:lnTo>
                    <a:pt x="1113" y="726"/>
                  </a:lnTo>
                  <a:lnTo>
                    <a:pt x="1108" y="724"/>
                  </a:lnTo>
                  <a:lnTo>
                    <a:pt x="1103" y="723"/>
                  </a:lnTo>
                  <a:lnTo>
                    <a:pt x="1098" y="722"/>
                  </a:lnTo>
                  <a:lnTo>
                    <a:pt x="1096" y="720"/>
                  </a:lnTo>
                  <a:lnTo>
                    <a:pt x="1093" y="719"/>
                  </a:lnTo>
                  <a:lnTo>
                    <a:pt x="1090" y="719"/>
                  </a:lnTo>
                  <a:lnTo>
                    <a:pt x="1085" y="718"/>
                  </a:lnTo>
                  <a:lnTo>
                    <a:pt x="1082" y="716"/>
                  </a:lnTo>
                  <a:lnTo>
                    <a:pt x="1078" y="715"/>
                  </a:lnTo>
                  <a:lnTo>
                    <a:pt x="1074" y="713"/>
                  </a:lnTo>
                  <a:lnTo>
                    <a:pt x="1070" y="711"/>
                  </a:lnTo>
                  <a:lnTo>
                    <a:pt x="1066" y="709"/>
                  </a:lnTo>
                  <a:lnTo>
                    <a:pt x="1060" y="708"/>
                  </a:lnTo>
                  <a:lnTo>
                    <a:pt x="1056" y="707"/>
                  </a:lnTo>
                  <a:lnTo>
                    <a:pt x="1051" y="704"/>
                  </a:lnTo>
                  <a:lnTo>
                    <a:pt x="1047" y="701"/>
                  </a:lnTo>
                  <a:lnTo>
                    <a:pt x="1041" y="700"/>
                  </a:lnTo>
                  <a:lnTo>
                    <a:pt x="1036" y="697"/>
                  </a:lnTo>
                  <a:lnTo>
                    <a:pt x="1030" y="694"/>
                  </a:lnTo>
                  <a:lnTo>
                    <a:pt x="1025" y="693"/>
                  </a:lnTo>
                  <a:lnTo>
                    <a:pt x="1019" y="690"/>
                  </a:lnTo>
                  <a:lnTo>
                    <a:pt x="1014" y="688"/>
                  </a:lnTo>
                  <a:lnTo>
                    <a:pt x="1007" y="685"/>
                  </a:lnTo>
                  <a:lnTo>
                    <a:pt x="1000" y="681"/>
                  </a:lnTo>
                  <a:lnTo>
                    <a:pt x="993" y="678"/>
                  </a:lnTo>
                  <a:lnTo>
                    <a:pt x="988" y="675"/>
                  </a:lnTo>
                  <a:lnTo>
                    <a:pt x="980" y="671"/>
                  </a:lnTo>
                  <a:lnTo>
                    <a:pt x="974" y="668"/>
                  </a:lnTo>
                  <a:lnTo>
                    <a:pt x="966" y="664"/>
                  </a:lnTo>
                  <a:lnTo>
                    <a:pt x="960" y="660"/>
                  </a:lnTo>
                  <a:lnTo>
                    <a:pt x="952" y="656"/>
                  </a:lnTo>
                  <a:lnTo>
                    <a:pt x="944" y="653"/>
                  </a:lnTo>
                  <a:lnTo>
                    <a:pt x="937" y="649"/>
                  </a:lnTo>
                  <a:lnTo>
                    <a:pt x="930" y="645"/>
                  </a:lnTo>
                  <a:lnTo>
                    <a:pt x="922" y="641"/>
                  </a:lnTo>
                  <a:lnTo>
                    <a:pt x="914" y="637"/>
                  </a:lnTo>
                  <a:lnTo>
                    <a:pt x="907" y="633"/>
                  </a:lnTo>
                  <a:lnTo>
                    <a:pt x="899" y="629"/>
                  </a:lnTo>
                  <a:lnTo>
                    <a:pt x="891" y="625"/>
                  </a:lnTo>
                  <a:lnTo>
                    <a:pt x="883" y="621"/>
                  </a:lnTo>
                  <a:lnTo>
                    <a:pt x="874" y="615"/>
                  </a:lnTo>
                  <a:lnTo>
                    <a:pt x="868" y="613"/>
                  </a:lnTo>
                  <a:lnTo>
                    <a:pt x="859" y="607"/>
                  </a:lnTo>
                  <a:lnTo>
                    <a:pt x="851" y="603"/>
                  </a:lnTo>
                  <a:lnTo>
                    <a:pt x="844" y="599"/>
                  </a:lnTo>
                  <a:lnTo>
                    <a:pt x="836" y="595"/>
                  </a:lnTo>
                  <a:lnTo>
                    <a:pt x="828" y="591"/>
                  </a:lnTo>
                  <a:lnTo>
                    <a:pt x="820" y="587"/>
                  </a:lnTo>
                  <a:lnTo>
                    <a:pt x="813" y="581"/>
                  </a:lnTo>
                  <a:lnTo>
                    <a:pt x="805" y="577"/>
                  </a:lnTo>
                  <a:lnTo>
                    <a:pt x="797" y="573"/>
                  </a:lnTo>
                  <a:lnTo>
                    <a:pt x="790" y="569"/>
                  </a:lnTo>
                  <a:lnTo>
                    <a:pt x="782" y="565"/>
                  </a:lnTo>
                  <a:lnTo>
                    <a:pt x="776" y="561"/>
                  </a:lnTo>
                  <a:lnTo>
                    <a:pt x="768" y="557"/>
                  </a:lnTo>
                  <a:lnTo>
                    <a:pt x="761" y="553"/>
                  </a:lnTo>
                  <a:lnTo>
                    <a:pt x="753" y="548"/>
                  </a:lnTo>
                  <a:lnTo>
                    <a:pt x="746" y="544"/>
                  </a:lnTo>
                  <a:lnTo>
                    <a:pt x="739" y="540"/>
                  </a:lnTo>
                  <a:lnTo>
                    <a:pt x="732" y="536"/>
                  </a:lnTo>
                  <a:lnTo>
                    <a:pt x="726" y="532"/>
                  </a:lnTo>
                  <a:lnTo>
                    <a:pt x="720" y="529"/>
                  </a:lnTo>
                  <a:lnTo>
                    <a:pt x="713" y="525"/>
                  </a:lnTo>
                  <a:lnTo>
                    <a:pt x="708" y="521"/>
                  </a:lnTo>
                  <a:lnTo>
                    <a:pt x="701" y="518"/>
                  </a:lnTo>
                  <a:lnTo>
                    <a:pt x="696" y="516"/>
                  </a:lnTo>
                  <a:lnTo>
                    <a:pt x="690" y="512"/>
                  </a:lnTo>
                  <a:lnTo>
                    <a:pt x="685" y="509"/>
                  </a:lnTo>
                  <a:lnTo>
                    <a:pt x="681" y="506"/>
                  </a:lnTo>
                  <a:lnTo>
                    <a:pt x="675" y="503"/>
                  </a:lnTo>
                  <a:lnTo>
                    <a:pt x="671" y="501"/>
                  </a:lnTo>
                  <a:lnTo>
                    <a:pt x="666" y="498"/>
                  </a:lnTo>
                  <a:lnTo>
                    <a:pt x="661" y="495"/>
                  </a:lnTo>
                  <a:lnTo>
                    <a:pt x="657" y="494"/>
                  </a:lnTo>
                  <a:lnTo>
                    <a:pt x="653" y="491"/>
                  </a:lnTo>
                  <a:lnTo>
                    <a:pt x="650" y="488"/>
                  </a:lnTo>
                  <a:lnTo>
                    <a:pt x="646" y="487"/>
                  </a:lnTo>
                  <a:lnTo>
                    <a:pt x="645" y="486"/>
                  </a:lnTo>
                  <a:lnTo>
                    <a:pt x="640" y="483"/>
                  </a:lnTo>
                  <a:lnTo>
                    <a:pt x="637" y="482"/>
                  </a:lnTo>
                  <a:lnTo>
                    <a:pt x="635" y="480"/>
                  </a:lnTo>
                  <a:lnTo>
                    <a:pt x="634" y="480"/>
                  </a:lnTo>
                  <a:lnTo>
                    <a:pt x="681" y="649"/>
                  </a:lnTo>
                  <a:lnTo>
                    <a:pt x="727" y="720"/>
                  </a:lnTo>
                  <a:lnTo>
                    <a:pt x="724" y="720"/>
                  </a:lnTo>
                  <a:lnTo>
                    <a:pt x="721" y="719"/>
                  </a:lnTo>
                  <a:lnTo>
                    <a:pt x="719" y="718"/>
                  </a:lnTo>
                  <a:lnTo>
                    <a:pt x="717" y="718"/>
                  </a:lnTo>
                  <a:lnTo>
                    <a:pt x="713" y="716"/>
                  </a:lnTo>
                  <a:lnTo>
                    <a:pt x="711" y="716"/>
                  </a:lnTo>
                  <a:lnTo>
                    <a:pt x="706" y="715"/>
                  </a:lnTo>
                  <a:lnTo>
                    <a:pt x="702" y="712"/>
                  </a:lnTo>
                  <a:lnTo>
                    <a:pt x="698" y="711"/>
                  </a:lnTo>
                  <a:lnTo>
                    <a:pt x="694" y="709"/>
                  </a:lnTo>
                  <a:lnTo>
                    <a:pt x="689" y="708"/>
                  </a:lnTo>
                  <a:lnTo>
                    <a:pt x="683" y="707"/>
                  </a:lnTo>
                  <a:lnTo>
                    <a:pt x="678" y="704"/>
                  </a:lnTo>
                  <a:lnTo>
                    <a:pt x="672" y="703"/>
                  </a:lnTo>
                  <a:lnTo>
                    <a:pt x="668" y="701"/>
                  </a:lnTo>
                  <a:lnTo>
                    <a:pt x="666" y="700"/>
                  </a:lnTo>
                  <a:lnTo>
                    <a:pt x="661" y="698"/>
                  </a:lnTo>
                  <a:lnTo>
                    <a:pt x="659" y="698"/>
                  </a:lnTo>
                  <a:lnTo>
                    <a:pt x="655" y="697"/>
                  </a:lnTo>
                  <a:lnTo>
                    <a:pt x="652" y="696"/>
                  </a:lnTo>
                  <a:lnTo>
                    <a:pt x="649" y="694"/>
                  </a:lnTo>
                  <a:lnTo>
                    <a:pt x="645" y="694"/>
                  </a:lnTo>
                  <a:lnTo>
                    <a:pt x="641" y="693"/>
                  </a:lnTo>
                  <a:lnTo>
                    <a:pt x="638" y="692"/>
                  </a:lnTo>
                  <a:lnTo>
                    <a:pt x="635" y="690"/>
                  </a:lnTo>
                  <a:lnTo>
                    <a:pt x="631" y="689"/>
                  </a:lnTo>
                  <a:lnTo>
                    <a:pt x="627" y="688"/>
                  </a:lnTo>
                  <a:lnTo>
                    <a:pt x="625" y="686"/>
                  </a:lnTo>
                  <a:lnTo>
                    <a:pt x="622" y="685"/>
                  </a:lnTo>
                  <a:lnTo>
                    <a:pt x="618" y="685"/>
                  </a:lnTo>
                  <a:lnTo>
                    <a:pt x="614" y="682"/>
                  </a:lnTo>
                  <a:lnTo>
                    <a:pt x="611" y="681"/>
                  </a:lnTo>
                  <a:lnTo>
                    <a:pt x="607" y="679"/>
                  </a:lnTo>
                  <a:lnTo>
                    <a:pt x="603" y="678"/>
                  </a:lnTo>
                  <a:lnTo>
                    <a:pt x="600" y="677"/>
                  </a:lnTo>
                  <a:lnTo>
                    <a:pt x="596" y="675"/>
                  </a:lnTo>
                  <a:lnTo>
                    <a:pt x="592" y="674"/>
                  </a:lnTo>
                  <a:lnTo>
                    <a:pt x="589" y="674"/>
                  </a:lnTo>
                  <a:lnTo>
                    <a:pt x="585" y="671"/>
                  </a:lnTo>
                  <a:lnTo>
                    <a:pt x="581" y="670"/>
                  </a:lnTo>
                  <a:lnTo>
                    <a:pt x="578" y="668"/>
                  </a:lnTo>
                  <a:lnTo>
                    <a:pt x="574" y="668"/>
                  </a:lnTo>
                  <a:lnTo>
                    <a:pt x="570" y="666"/>
                  </a:lnTo>
                  <a:lnTo>
                    <a:pt x="567" y="664"/>
                  </a:lnTo>
                  <a:lnTo>
                    <a:pt x="564" y="663"/>
                  </a:lnTo>
                  <a:lnTo>
                    <a:pt x="560" y="663"/>
                  </a:lnTo>
                  <a:lnTo>
                    <a:pt x="556" y="660"/>
                  </a:lnTo>
                  <a:lnTo>
                    <a:pt x="554" y="659"/>
                  </a:lnTo>
                  <a:lnTo>
                    <a:pt x="549" y="658"/>
                  </a:lnTo>
                  <a:lnTo>
                    <a:pt x="547" y="656"/>
                  </a:lnTo>
                  <a:lnTo>
                    <a:pt x="543" y="653"/>
                  </a:lnTo>
                  <a:lnTo>
                    <a:pt x="540" y="652"/>
                  </a:lnTo>
                  <a:lnTo>
                    <a:pt x="537" y="651"/>
                  </a:lnTo>
                  <a:lnTo>
                    <a:pt x="533" y="649"/>
                  </a:lnTo>
                  <a:lnTo>
                    <a:pt x="530" y="648"/>
                  </a:lnTo>
                  <a:lnTo>
                    <a:pt x="526" y="647"/>
                  </a:lnTo>
                  <a:lnTo>
                    <a:pt x="523" y="645"/>
                  </a:lnTo>
                  <a:lnTo>
                    <a:pt x="521" y="643"/>
                  </a:lnTo>
                  <a:lnTo>
                    <a:pt x="518" y="641"/>
                  </a:lnTo>
                  <a:lnTo>
                    <a:pt x="514" y="640"/>
                  </a:lnTo>
                  <a:lnTo>
                    <a:pt x="511" y="638"/>
                  </a:lnTo>
                  <a:lnTo>
                    <a:pt x="508" y="637"/>
                  </a:lnTo>
                  <a:lnTo>
                    <a:pt x="504" y="634"/>
                  </a:lnTo>
                  <a:lnTo>
                    <a:pt x="502" y="633"/>
                  </a:lnTo>
                  <a:lnTo>
                    <a:pt x="499" y="632"/>
                  </a:lnTo>
                  <a:lnTo>
                    <a:pt x="496" y="630"/>
                  </a:lnTo>
                  <a:lnTo>
                    <a:pt x="492" y="629"/>
                  </a:lnTo>
                  <a:lnTo>
                    <a:pt x="489" y="626"/>
                  </a:lnTo>
                  <a:lnTo>
                    <a:pt x="487" y="625"/>
                  </a:lnTo>
                  <a:lnTo>
                    <a:pt x="484" y="623"/>
                  </a:lnTo>
                  <a:lnTo>
                    <a:pt x="477" y="619"/>
                  </a:lnTo>
                  <a:lnTo>
                    <a:pt x="472" y="617"/>
                  </a:lnTo>
                  <a:lnTo>
                    <a:pt x="466" y="613"/>
                  </a:lnTo>
                  <a:lnTo>
                    <a:pt x="461" y="610"/>
                  </a:lnTo>
                  <a:lnTo>
                    <a:pt x="458" y="607"/>
                  </a:lnTo>
                  <a:lnTo>
                    <a:pt x="454" y="604"/>
                  </a:lnTo>
                  <a:lnTo>
                    <a:pt x="451" y="603"/>
                  </a:lnTo>
                  <a:lnTo>
                    <a:pt x="448" y="602"/>
                  </a:lnTo>
                  <a:lnTo>
                    <a:pt x="443" y="598"/>
                  </a:lnTo>
                  <a:lnTo>
                    <a:pt x="437" y="593"/>
                  </a:lnTo>
                  <a:lnTo>
                    <a:pt x="431" y="589"/>
                  </a:lnTo>
                  <a:lnTo>
                    <a:pt x="425" y="585"/>
                  </a:lnTo>
                  <a:lnTo>
                    <a:pt x="420" y="581"/>
                  </a:lnTo>
                  <a:lnTo>
                    <a:pt x="414" y="577"/>
                  </a:lnTo>
                  <a:lnTo>
                    <a:pt x="410" y="574"/>
                  </a:lnTo>
                  <a:lnTo>
                    <a:pt x="409" y="573"/>
                  </a:lnTo>
                  <a:lnTo>
                    <a:pt x="405" y="570"/>
                  </a:lnTo>
                  <a:lnTo>
                    <a:pt x="402" y="569"/>
                  </a:lnTo>
                  <a:lnTo>
                    <a:pt x="396" y="563"/>
                  </a:lnTo>
                  <a:lnTo>
                    <a:pt x="391" y="559"/>
                  </a:lnTo>
                  <a:lnTo>
                    <a:pt x="387" y="557"/>
                  </a:lnTo>
                  <a:lnTo>
                    <a:pt x="384" y="555"/>
                  </a:lnTo>
                  <a:lnTo>
                    <a:pt x="381" y="551"/>
                  </a:lnTo>
                  <a:lnTo>
                    <a:pt x="379" y="550"/>
                  </a:lnTo>
                  <a:lnTo>
                    <a:pt x="372" y="544"/>
                  </a:lnTo>
                  <a:lnTo>
                    <a:pt x="366" y="540"/>
                  </a:lnTo>
                  <a:lnTo>
                    <a:pt x="364" y="538"/>
                  </a:lnTo>
                  <a:lnTo>
                    <a:pt x="361" y="535"/>
                  </a:lnTo>
                  <a:lnTo>
                    <a:pt x="357" y="532"/>
                  </a:lnTo>
                  <a:lnTo>
                    <a:pt x="354" y="529"/>
                  </a:lnTo>
                  <a:lnTo>
                    <a:pt x="350" y="527"/>
                  </a:lnTo>
                  <a:lnTo>
                    <a:pt x="347" y="524"/>
                  </a:lnTo>
                  <a:lnTo>
                    <a:pt x="345" y="521"/>
                  </a:lnTo>
                  <a:lnTo>
                    <a:pt x="342" y="518"/>
                  </a:lnTo>
                  <a:lnTo>
                    <a:pt x="338" y="516"/>
                  </a:lnTo>
                  <a:lnTo>
                    <a:pt x="335" y="513"/>
                  </a:lnTo>
                  <a:lnTo>
                    <a:pt x="331" y="510"/>
                  </a:lnTo>
                  <a:lnTo>
                    <a:pt x="328" y="508"/>
                  </a:lnTo>
                  <a:lnTo>
                    <a:pt x="325" y="505"/>
                  </a:lnTo>
                  <a:lnTo>
                    <a:pt x="321" y="502"/>
                  </a:lnTo>
                  <a:lnTo>
                    <a:pt x="319" y="499"/>
                  </a:lnTo>
                  <a:lnTo>
                    <a:pt x="316" y="497"/>
                  </a:lnTo>
                  <a:lnTo>
                    <a:pt x="312" y="494"/>
                  </a:lnTo>
                  <a:lnTo>
                    <a:pt x="309" y="491"/>
                  </a:lnTo>
                  <a:lnTo>
                    <a:pt x="306" y="488"/>
                  </a:lnTo>
                  <a:lnTo>
                    <a:pt x="302" y="486"/>
                  </a:lnTo>
                  <a:lnTo>
                    <a:pt x="300" y="483"/>
                  </a:lnTo>
                  <a:lnTo>
                    <a:pt x="297" y="480"/>
                  </a:lnTo>
                  <a:lnTo>
                    <a:pt x="293" y="478"/>
                  </a:lnTo>
                  <a:lnTo>
                    <a:pt x="290" y="476"/>
                  </a:lnTo>
                  <a:lnTo>
                    <a:pt x="284" y="471"/>
                  </a:lnTo>
                  <a:lnTo>
                    <a:pt x="279" y="467"/>
                  </a:lnTo>
                  <a:lnTo>
                    <a:pt x="272" y="461"/>
                  </a:lnTo>
                  <a:lnTo>
                    <a:pt x="268" y="457"/>
                  </a:lnTo>
                  <a:lnTo>
                    <a:pt x="263" y="452"/>
                  </a:lnTo>
                  <a:lnTo>
                    <a:pt x="257" y="448"/>
                  </a:lnTo>
                  <a:lnTo>
                    <a:pt x="252" y="444"/>
                  </a:lnTo>
                  <a:lnTo>
                    <a:pt x="248" y="439"/>
                  </a:lnTo>
                  <a:lnTo>
                    <a:pt x="244" y="435"/>
                  </a:lnTo>
                  <a:lnTo>
                    <a:pt x="239" y="433"/>
                  </a:lnTo>
                  <a:lnTo>
                    <a:pt x="235" y="430"/>
                  </a:lnTo>
                  <a:lnTo>
                    <a:pt x="233" y="427"/>
                  </a:lnTo>
                  <a:lnTo>
                    <a:pt x="230" y="424"/>
                  </a:lnTo>
                  <a:lnTo>
                    <a:pt x="227" y="422"/>
                  </a:lnTo>
                  <a:lnTo>
                    <a:pt x="224" y="419"/>
                  </a:lnTo>
                  <a:lnTo>
                    <a:pt x="223" y="419"/>
                  </a:lnTo>
                  <a:lnTo>
                    <a:pt x="220" y="416"/>
                  </a:lnTo>
                  <a:lnTo>
                    <a:pt x="219" y="416"/>
                  </a:lnTo>
                  <a:lnTo>
                    <a:pt x="220" y="414"/>
                  </a:lnTo>
                  <a:lnTo>
                    <a:pt x="226" y="411"/>
                  </a:lnTo>
                  <a:lnTo>
                    <a:pt x="228" y="408"/>
                  </a:lnTo>
                  <a:lnTo>
                    <a:pt x="233" y="407"/>
                  </a:lnTo>
                  <a:lnTo>
                    <a:pt x="237" y="405"/>
                  </a:lnTo>
                  <a:lnTo>
                    <a:pt x="244" y="403"/>
                  </a:lnTo>
                  <a:lnTo>
                    <a:pt x="245" y="401"/>
                  </a:lnTo>
                  <a:lnTo>
                    <a:pt x="249" y="401"/>
                  </a:lnTo>
                  <a:lnTo>
                    <a:pt x="252" y="400"/>
                  </a:lnTo>
                  <a:lnTo>
                    <a:pt x="254" y="400"/>
                  </a:lnTo>
                  <a:lnTo>
                    <a:pt x="259" y="399"/>
                  </a:lnTo>
                  <a:lnTo>
                    <a:pt x="261" y="399"/>
                  </a:lnTo>
                  <a:lnTo>
                    <a:pt x="265" y="399"/>
                  </a:lnTo>
                  <a:lnTo>
                    <a:pt x="268" y="399"/>
                  </a:lnTo>
                  <a:lnTo>
                    <a:pt x="272" y="399"/>
                  </a:lnTo>
                  <a:lnTo>
                    <a:pt x="275" y="399"/>
                  </a:lnTo>
                  <a:lnTo>
                    <a:pt x="279" y="400"/>
                  </a:lnTo>
                  <a:lnTo>
                    <a:pt x="283" y="400"/>
                  </a:lnTo>
                  <a:lnTo>
                    <a:pt x="287" y="401"/>
                  </a:lnTo>
                  <a:lnTo>
                    <a:pt x="291" y="403"/>
                  </a:lnTo>
                  <a:lnTo>
                    <a:pt x="295" y="404"/>
                  </a:lnTo>
                  <a:lnTo>
                    <a:pt x="300" y="407"/>
                  </a:lnTo>
                  <a:lnTo>
                    <a:pt x="259" y="367"/>
                  </a:lnTo>
                  <a:lnTo>
                    <a:pt x="323" y="343"/>
                  </a:lnTo>
                  <a:lnTo>
                    <a:pt x="323" y="343"/>
                  </a:lnTo>
                  <a:lnTo>
                    <a:pt x="321" y="343"/>
                  </a:lnTo>
                  <a:lnTo>
                    <a:pt x="319" y="341"/>
                  </a:lnTo>
                  <a:lnTo>
                    <a:pt x="316" y="341"/>
                  </a:lnTo>
                  <a:lnTo>
                    <a:pt x="312" y="340"/>
                  </a:lnTo>
                  <a:lnTo>
                    <a:pt x="308" y="339"/>
                  </a:lnTo>
                  <a:lnTo>
                    <a:pt x="304" y="339"/>
                  </a:lnTo>
                  <a:lnTo>
                    <a:pt x="301" y="337"/>
                  </a:lnTo>
                  <a:lnTo>
                    <a:pt x="298" y="336"/>
                  </a:lnTo>
                  <a:lnTo>
                    <a:pt x="295" y="334"/>
                  </a:lnTo>
                  <a:lnTo>
                    <a:pt x="290" y="332"/>
                  </a:lnTo>
                  <a:lnTo>
                    <a:pt x="286" y="329"/>
                  </a:lnTo>
                  <a:lnTo>
                    <a:pt x="282" y="326"/>
                  </a:lnTo>
                  <a:lnTo>
                    <a:pt x="276" y="324"/>
                  </a:lnTo>
                  <a:lnTo>
                    <a:pt x="271" y="321"/>
                  </a:lnTo>
                  <a:lnTo>
                    <a:pt x="267" y="317"/>
                  </a:lnTo>
                  <a:lnTo>
                    <a:pt x="260" y="313"/>
                  </a:lnTo>
                  <a:lnTo>
                    <a:pt x="254" y="309"/>
                  </a:lnTo>
                  <a:lnTo>
                    <a:pt x="250" y="306"/>
                  </a:lnTo>
                  <a:lnTo>
                    <a:pt x="248" y="303"/>
                  </a:lnTo>
                  <a:lnTo>
                    <a:pt x="245" y="300"/>
                  </a:lnTo>
                  <a:lnTo>
                    <a:pt x="241" y="299"/>
                  </a:lnTo>
                  <a:lnTo>
                    <a:pt x="237" y="295"/>
                  </a:lnTo>
                  <a:lnTo>
                    <a:pt x="234" y="292"/>
                  </a:lnTo>
                  <a:lnTo>
                    <a:pt x="230" y="289"/>
                  </a:lnTo>
                  <a:lnTo>
                    <a:pt x="227" y="287"/>
                  </a:lnTo>
                  <a:lnTo>
                    <a:pt x="222" y="283"/>
                  </a:lnTo>
                  <a:lnTo>
                    <a:pt x="218" y="280"/>
                  </a:lnTo>
                  <a:lnTo>
                    <a:pt x="215" y="276"/>
                  </a:lnTo>
                  <a:lnTo>
                    <a:pt x="211" y="272"/>
                  </a:lnTo>
                  <a:lnTo>
                    <a:pt x="207" y="268"/>
                  </a:lnTo>
                  <a:lnTo>
                    <a:pt x="201" y="264"/>
                  </a:lnTo>
                  <a:lnTo>
                    <a:pt x="197" y="259"/>
                  </a:lnTo>
                  <a:lnTo>
                    <a:pt x="193" y="257"/>
                  </a:lnTo>
                  <a:lnTo>
                    <a:pt x="189" y="251"/>
                  </a:lnTo>
                  <a:lnTo>
                    <a:pt x="185" y="247"/>
                  </a:lnTo>
                  <a:lnTo>
                    <a:pt x="179" y="242"/>
                  </a:lnTo>
                  <a:lnTo>
                    <a:pt x="175" y="238"/>
                  </a:lnTo>
                  <a:lnTo>
                    <a:pt x="170" y="232"/>
                  </a:lnTo>
                  <a:lnTo>
                    <a:pt x="166" y="228"/>
                  </a:lnTo>
                  <a:lnTo>
                    <a:pt x="162" y="223"/>
                  </a:lnTo>
                  <a:lnTo>
                    <a:pt x="157" y="219"/>
                  </a:lnTo>
                  <a:lnTo>
                    <a:pt x="152" y="213"/>
                  </a:lnTo>
                  <a:lnTo>
                    <a:pt x="148" y="209"/>
                  </a:lnTo>
                  <a:lnTo>
                    <a:pt x="144" y="204"/>
                  </a:lnTo>
                  <a:lnTo>
                    <a:pt x="140" y="198"/>
                  </a:lnTo>
                  <a:lnTo>
                    <a:pt x="134" y="194"/>
                  </a:lnTo>
                  <a:lnTo>
                    <a:pt x="130" y="189"/>
                  </a:lnTo>
                  <a:lnTo>
                    <a:pt x="126" y="184"/>
                  </a:lnTo>
                  <a:lnTo>
                    <a:pt x="122" y="179"/>
                  </a:lnTo>
                  <a:lnTo>
                    <a:pt x="118" y="175"/>
                  </a:lnTo>
                  <a:lnTo>
                    <a:pt x="114" y="169"/>
                  </a:lnTo>
                  <a:lnTo>
                    <a:pt x="110" y="165"/>
                  </a:lnTo>
                  <a:lnTo>
                    <a:pt x="106" y="160"/>
                  </a:lnTo>
                  <a:lnTo>
                    <a:pt x="101" y="154"/>
                  </a:lnTo>
                  <a:lnTo>
                    <a:pt x="97" y="150"/>
                  </a:lnTo>
                  <a:lnTo>
                    <a:pt x="93" y="145"/>
                  </a:lnTo>
                  <a:lnTo>
                    <a:pt x="89" y="141"/>
                  </a:lnTo>
                  <a:lnTo>
                    <a:pt x="85" y="135"/>
                  </a:lnTo>
                  <a:lnTo>
                    <a:pt x="81" y="131"/>
                  </a:lnTo>
                  <a:lnTo>
                    <a:pt x="78" y="127"/>
                  </a:lnTo>
                  <a:lnTo>
                    <a:pt x="74" y="122"/>
                  </a:lnTo>
                  <a:lnTo>
                    <a:pt x="70" y="118"/>
                  </a:lnTo>
                  <a:lnTo>
                    <a:pt x="67" y="112"/>
                  </a:lnTo>
                  <a:lnTo>
                    <a:pt x="65" y="108"/>
                  </a:lnTo>
                  <a:lnTo>
                    <a:pt x="61" y="104"/>
                  </a:lnTo>
                  <a:lnTo>
                    <a:pt x="56" y="100"/>
                  </a:lnTo>
                  <a:lnTo>
                    <a:pt x="54" y="96"/>
                  </a:lnTo>
                  <a:lnTo>
                    <a:pt x="51" y="92"/>
                  </a:lnTo>
                  <a:lnTo>
                    <a:pt x="47" y="88"/>
                  </a:lnTo>
                  <a:lnTo>
                    <a:pt x="44" y="84"/>
                  </a:lnTo>
                  <a:lnTo>
                    <a:pt x="40" y="79"/>
                  </a:lnTo>
                  <a:lnTo>
                    <a:pt x="37" y="75"/>
                  </a:lnTo>
                  <a:lnTo>
                    <a:pt x="35" y="73"/>
                  </a:lnTo>
                  <a:lnTo>
                    <a:pt x="32" y="69"/>
                  </a:lnTo>
                  <a:lnTo>
                    <a:pt x="29" y="64"/>
                  </a:lnTo>
                  <a:lnTo>
                    <a:pt x="26" y="62"/>
                  </a:lnTo>
                  <a:lnTo>
                    <a:pt x="25" y="59"/>
                  </a:lnTo>
                  <a:lnTo>
                    <a:pt x="22" y="55"/>
                  </a:lnTo>
                  <a:lnTo>
                    <a:pt x="20" y="52"/>
                  </a:lnTo>
                  <a:lnTo>
                    <a:pt x="18" y="49"/>
                  </a:lnTo>
                  <a:lnTo>
                    <a:pt x="17" y="47"/>
                  </a:lnTo>
                  <a:lnTo>
                    <a:pt x="13" y="41"/>
                  </a:lnTo>
                  <a:lnTo>
                    <a:pt x="9" y="37"/>
                  </a:lnTo>
                  <a:lnTo>
                    <a:pt x="6" y="33"/>
                  </a:lnTo>
                  <a:lnTo>
                    <a:pt x="3" y="30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82" y="79"/>
                  </a:lnTo>
                  <a:lnTo>
                    <a:pt x="125" y="90"/>
                  </a:lnTo>
                  <a:lnTo>
                    <a:pt x="12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1" name="Freeform 27"/>
            <p:cNvSpPr>
              <a:spLocks/>
            </p:cNvSpPr>
            <p:nvPr/>
          </p:nvSpPr>
          <p:spPr bwMode="auto">
            <a:xfrm>
              <a:off x="4572" y="1732"/>
              <a:ext cx="45" cy="38"/>
            </a:xfrm>
            <a:custGeom>
              <a:avLst/>
              <a:gdLst>
                <a:gd name="T0" fmla="*/ 31 w 135"/>
                <a:gd name="T1" fmla="*/ 15 h 115"/>
                <a:gd name="T2" fmla="*/ 49 w 135"/>
                <a:gd name="T3" fmla="*/ 4 h 115"/>
                <a:gd name="T4" fmla="*/ 63 w 135"/>
                <a:gd name="T5" fmla="*/ 3 h 115"/>
                <a:gd name="T6" fmla="*/ 64 w 135"/>
                <a:gd name="T7" fmla="*/ 18 h 115"/>
                <a:gd name="T8" fmla="*/ 71 w 135"/>
                <a:gd name="T9" fmla="*/ 22 h 115"/>
                <a:gd name="T10" fmla="*/ 80 w 135"/>
                <a:gd name="T11" fmla="*/ 30 h 115"/>
                <a:gd name="T12" fmla="*/ 90 w 135"/>
                <a:gd name="T13" fmla="*/ 40 h 115"/>
                <a:gd name="T14" fmla="*/ 95 w 135"/>
                <a:gd name="T15" fmla="*/ 49 h 115"/>
                <a:gd name="T16" fmla="*/ 98 w 135"/>
                <a:gd name="T17" fmla="*/ 59 h 115"/>
                <a:gd name="T18" fmla="*/ 97 w 135"/>
                <a:gd name="T19" fmla="*/ 66 h 115"/>
                <a:gd name="T20" fmla="*/ 97 w 135"/>
                <a:gd name="T21" fmla="*/ 71 h 115"/>
                <a:gd name="T22" fmla="*/ 98 w 135"/>
                <a:gd name="T23" fmla="*/ 72 h 115"/>
                <a:gd name="T24" fmla="*/ 103 w 135"/>
                <a:gd name="T25" fmla="*/ 75 h 115"/>
                <a:gd name="T26" fmla="*/ 110 w 135"/>
                <a:gd name="T27" fmla="*/ 79 h 115"/>
                <a:gd name="T28" fmla="*/ 117 w 135"/>
                <a:gd name="T29" fmla="*/ 86 h 115"/>
                <a:gd name="T30" fmla="*/ 124 w 135"/>
                <a:gd name="T31" fmla="*/ 93 h 115"/>
                <a:gd name="T32" fmla="*/ 129 w 135"/>
                <a:gd name="T33" fmla="*/ 104 h 115"/>
                <a:gd name="T34" fmla="*/ 134 w 135"/>
                <a:gd name="T35" fmla="*/ 111 h 115"/>
                <a:gd name="T36" fmla="*/ 135 w 135"/>
                <a:gd name="T37" fmla="*/ 115 h 115"/>
                <a:gd name="T38" fmla="*/ 128 w 135"/>
                <a:gd name="T39" fmla="*/ 113 h 115"/>
                <a:gd name="T40" fmla="*/ 124 w 135"/>
                <a:gd name="T41" fmla="*/ 111 h 115"/>
                <a:gd name="T42" fmla="*/ 117 w 135"/>
                <a:gd name="T43" fmla="*/ 106 h 115"/>
                <a:gd name="T44" fmla="*/ 109 w 135"/>
                <a:gd name="T45" fmla="*/ 101 h 115"/>
                <a:gd name="T46" fmla="*/ 101 w 135"/>
                <a:gd name="T47" fmla="*/ 94 h 115"/>
                <a:gd name="T48" fmla="*/ 91 w 135"/>
                <a:gd name="T49" fmla="*/ 89 h 115"/>
                <a:gd name="T50" fmla="*/ 84 w 135"/>
                <a:gd name="T51" fmla="*/ 85 h 115"/>
                <a:gd name="T52" fmla="*/ 80 w 135"/>
                <a:gd name="T53" fmla="*/ 82 h 115"/>
                <a:gd name="T54" fmla="*/ 78 w 135"/>
                <a:gd name="T55" fmla="*/ 81 h 115"/>
                <a:gd name="T56" fmla="*/ 72 w 135"/>
                <a:gd name="T57" fmla="*/ 81 h 115"/>
                <a:gd name="T58" fmla="*/ 65 w 135"/>
                <a:gd name="T59" fmla="*/ 79 h 115"/>
                <a:gd name="T60" fmla="*/ 58 w 135"/>
                <a:gd name="T61" fmla="*/ 76 h 115"/>
                <a:gd name="T62" fmla="*/ 50 w 135"/>
                <a:gd name="T63" fmla="*/ 67 h 115"/>
                <a:gd name="T64" fmla="*/ 45 w 135"/>
                <a:gd name="T65" fmla="*/ 61 h 115"/>
                <a:gd name="T66" fmla="*/ 38 w 135"/>
                <a:gd name="T67" fmla="*/ 57 h 115"/>
                <a:gd name="T68" fmla="*/ 27 w 135"/>
                <a:gd name="T69" fmla="*/ 53 h 115"/>
                <a:gd name="T70" fmla="*/ 20 w 135"/>
                <a:gd name="T71" fmla="*/ 52 h 115"/>
                <a:gd name="T72" fmla="*/ 13 w 135"/>
                <a:gd name="T73" fmla="*/ 51 h 115"/>
                <a:gd name="T74" fmla="*/ 4 w 135"/>
                <a:gd name="T75" fmla="*/ 49 h 115"/>
                <a:gd name="T76" fmla="*/ 0 w 135"/>
                <a:gd name="T77" fmla="*/ 48 h 115"/>
                <a:gd name="T78" fmla="*/ 19 w 135"/>
                <a:gd name="T79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5" h="115">
                  <a:moveTo>
                    <a:pt x="19" y="15"/>
                  </a:moveTo>
                  <a:lnTo>
                    <a:pt x="31" y="15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7" y="0"/>
                  </a:lnTo>
                  <a:lnTo>
                    <a:pt x="63" y="3"/>
                  </a:lnTo>
                  <a:lnTo>
                    <a:pt x="63" y="18"/>
                  </a:lnTo>
                  <a:lnTo>
                    <a:pt x="64" y="18"/>
                  </a:lnTo>
                  <a:lnTo>
                    <a:pt x="67" y="21"/>
                  </a:lnTo>
                  <a:lnTo>
                    <a:pt x="71" y="22"/>
                  </a:lnTo>
                  <a:lnTo>
                    <a:pt x="75" y="26"/>
                  </a:lnTo>
                  <a:lnTo>
                    <a:pt x="80" y="30"/>
                  </a:lnTo>
                  <a:lnTo>
                    <a:pt x="84" y="36"/>
                  </a:lnTo>
                  <a:lnTo>
                    <a:pt x="90" y="40"/>
                  </a:lnTo>
                  <a:lnTo>
                    <a:pt x="94" y="45"/>
                  </a:lnTo>
                  <a:lnTo>
                    <a:pt x="95" y="49"/>
                  </a:lnTo>
                  <a:lnTo>
                    <a:pt x="97" y="55"/>
                  </a:lnTo>
                  <a:lnTo>
                    <a:pt x="98" y="59"/>
                  </a:lnTo>
                  <a:lnTo>
                    <a:pt x="98" y="63"/>
                  </a:lnTo>
                  <a:lnTo>
                    <a:pt x="97" y="66"/>
                  </a:lnTo>
                  <a:lnTo>
                    <a:pt x="97" y="70"/>
                  </a:lnTo>
                  <a:lnTo>
                    <a:pt x="97" y="71"/>
                  </a:lnTo>
                  <a:lnTo>
                    <a:pt x="97" y="72"/>
                  </a:lnTo>
                  <a:lnTo>
                    <a:pt x="98" y="72"/>
                  </a:lnTo>
                  <a:lnTo>
                    <a:pt x="101" y="74"/>
                  </a:lnTo>
                  <a:lnTo>
                    <a:pt x="103" y="75"/>
                  </a:lnTo>
                  <a:lnTo>
                    <a:pt x="106" y="76"/>
                  </a:lnTo>
                  <a:lnTo>
                    <a:pt x="110" y="79"/>
                  </a:lnTo>
                  <a:lnTo>
                    <a:pt x="113" y="82"/>
                  </a:lnTo>
                  <a:lnTo>
                    <a:pt x="117" y="86"/>
                  </a:lnTo>
                  <a:lnTo>
                    <a:pt x="121" y="89"/>
                  </a:lnTo>
                  <a:lnTo>
                    <a:pt x="124" y="93"/>
                  </a:lnTo>
                  <a:lnTo>
                    <a:pt x="127" y="98"/>
                  </a:lnTo>
                  <a:lnTo>
                    <a:pt x="129" y="104"/>
                  </a:lnTo>
                  <a:lnTo>
                    <a:pt x="131" y="106"/>
                  </a:lnTo>
                  <a:lnTo>
                    <a:pt x="134" y="111"/>
                  </a:lnTo>
                  <a:lnTo>
                    <a:pt x="135" y="113"/>
                  </a:lnTo>
                  <a:lnTo>
                    <a:pt x="135" y="115"/>
                  </a:lnTo>
                  <a:lnTo>
                    <a:pt x="129" y="115"/>
                  </a:lnTo>
                  <a:lnTo>
                    <a:pt x="128" y="113"/>
                  </a:lnTo>
                  <a:lnTo>
                    <a:pt x="127" y="113"/>
                  </a:lnTo>
                  <a:lnTo>
                    <a:pt x="124" y="111"/>
                  </a:lnTo>
                  <a:lnTo>
                    <a:pt x="121" y="109"/>
                  </a:lnTo>
                  <a:lnTo>
                    <a:pt x="117" y="106"/>
                  </a:lnTo>
                  <a:lnTo>
                    <a:pt x="114" y="104"/>
                  </a:lnTo>
                  <a:lnTo>
                    <a:pt x="109" y="101"/>
                  </a:lnTo>
                  <a:lnTo>
                    <a:pt x="105" y="98"/>
                  </a:lnTo>
                  <a:lnTo>
                    <a:pt x="101" y="94"/>
                  </a:lnTo>
                  <a:lnTo>
                    <a:pt x="95" y="91"/>
                  </a:lnTo>
                  <a:lnTo>
                    <a:pt x="91" y="89"/>
                  </a:lnTo>
                  <a:lnTo>
                    <a:pt x="87" y="86"/>
                  </a:lnTo>
                  <a:lnTo>
                    <a:pt x="84" y="85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79" y="81"/>
                  </a:lnTo>
                  <a:lnTo>
                    <a:pt x="78" y="81"/>
                  </a:lnTo>
                  <a:lnTo>
                    <a:pt x="75" y="81"/>
                  </a:lnTo>
                  <a:lnTo>
                    <a:pt x="72" y="81"/>
                  </a:lnTo>
                  <a:lnTo>
                    <a:pt x="68" y="79"/>
                  </a:lnTo>
                  <a:lnTo>
                    <a:pt x="65" y="79"/>
                  </a:lnTo>
                  <a:lnTo>
                    <a:pt x="61" y="78"/>
                  </a:lnTo>
                  <a:lnTo>
                    <a:pt x="58" y="76"/>
                  </a:lnTo>
                  <a:lnTo>
                    <a:pt x="54" y="72"/>
                  </a:lnTo>
                  <a:lnTo>
                    <a:pt x="50" y="67"/>
                  </a:lnTo>
                  <a:lnTo>
                    <a:pt x="47" y="64"/>
                  </a:lnTo>
                  <a:lnTo>
                    <a:pt x="45" y="61"/>
                  </a:lnTo>
                  <a:lnTo>
                    <a:pt x="41" y="59"/>
                  </a:lnTo>
                  <a:lnTo>
                    <a:pt x="38" y="57"/>
                  </a:lnTo>
                  <a:lnTo>
                    <a:pt x="32" y="55"/>
                  </a:lnTo>
                  <a:lnTo>
                    <a:pt x="27" y="53"/>
                  </a:lnTo>
                  <a:lnTo>
                    <a:pt x="23" y="52"/>
                  </a:lnTo>
                  <a:lnTo>
                    <a:pt x="20" y="52"/>
                  </a:lnTo>
                  <a:lnTo>
                    <a:pt x="16" y="51"/>
                  </a:lnTo>
                  <a:lnTo>
                    <a:pt x="13" y="51"/>
                  </a:lnTo>
                  <a:lnTo>
                    <a:pt x="8" y="49"/>
                  </a:lnTo>
                  <a:lnTo>
                    <a:pt x="4" y="49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19" y="15"/>
                  </a:lnTo>
                  <a:lnTo>
                    <a:pt x="19" y="15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2" name="Freeform 28"/>
            <p:cNvSpPr>
              <a:spLocks/>
            </p:cNvSpPr>
            <p:nvPr/>
          </p:nvSpPr>
          <p:spPr bwMode="auto">
            <a:xfrm>
              <a:off x="4570" y="1732"/>
              <a:ext cx="10" cy="21"/>
            </a:xfrm>
            <a:custGeom>
              <a:avLst/>
              <a:gdLst>
                <a:gd name="T0" fmla="*/ 7 w 29"/>
                <a:gd name="T1" fmla="*/ 0 h 63"/>
                <a:gd name="T2" fmla="*/ 29 w 29"/>
                <a:gd name="T3" fmla="*/ 14 h 63"/>
                <a:gd name="T4" fmla="*/ 26 w 29"/>
                <a:gd name="T5" fmla="*/ 63 h 63"/>
                <a:gd name="T6" fmla="*/ 0 w 29"/>
                <a:gd name="T7" fmla="*/ 59 h 63"/>
                <a:gd name="T8" fmla="*/ 7 w 29"/>
                <a:gd name="T9" fmla="*/ 0 h 63"/>
                <a:gd name="T10" fmla="*/ 7 w 29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63">
                  <a:moveTo>
                    <a:pt x="7" y="0"/>
                  </a:moveTo>
                  <a:lnTo>
                    <a:pt x="29" y="14"/>
                  </a:lnTo>
                  <a:lnTo>
                    <a:pt x="26" y="63"/>
                  </a:lnTo>
                  <a:lnTo>
                    <a:pt x="0" y="5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1B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3" name="Freeform 29"/>
            <p:cNvSpPr>
              <a:spLocks/>
            </p:cNvSpPr>
            <p:nvPr/>
          </p:nvSpPr>
          <p:spPr bwMode="auto">
            <a:xfrm>
              <a:off x="4358" y="1882"/>
              <a:ext cx="131" cy="205"/>
            </a:xfrm>
            <a:custGeom>
              <a:avLst/>
              <a:gdLst>
                <a:gd name="T0" fmla="*/ 375 w 392"/>
                <a:gd name="T1" fmla="*/ 10 h 615"/>
                <a:gd name="T2" fmla="*/ 378 w 392"/>
                <a:gd name="T3" fmla="*/ 24 h 615"/>
                <a:gd name="T4" fmla="*/ 381 w 392"/>
                <a:gd name="T5" fmla="*/ 39 h 615"/>
                <a:gd name="T6" fmla="*/ 384 w 392"/>
                <a:gd name="T7" fmla="*/ 51 h 615"/>
                <a:gd name="T8" fmla="*/ 385 w 392"/>
                <a:gd name="T9" fmla="*/ 65 h 615"/>
                <a:gd name="T10" fmla="*/ 386 w 392"/>
                <a:gd name="T11" fmla="*/ 80 h 615"/>
                <a:gd name="T12" fmla="*/ 388 w 392"/>
                <a:gd name="T13" fmla="*/ 99 h 615"/>
                <a:gd name="T14" fmla="*/ 389 w 392"/>
                <a:gd name="T15" fmla="*/ 118 h 615"/>
                <a:gd name="T16" fmla="*/ 390 w 392"/>
                <a:gd name="T17" fmla="*/ 140 h 615"/>
                <a:gd name="T18" fmla="*/ 392 w 392"/>
                <a:gd name="T19" fmla="*/ 164 h 615"/>
                <a:gd name="T20" fmla="*/ 392 w 392"/>
                <a:gd name="T21" fmla="*/ 190 h 615"/>
                <a:gd name="T22" fmla="*/ 392 w 392"/>
                <a:gd name="T23" fmla="*/ 219 h 615"/>
                <a:gd name="T24" fmla="*/ 392 w 392"/>
                <a:gd name="T25" fmla="*/ 250 h 615"/>
                <a:gd name="T26" fmla="*/ 392 w 392"/>
                <a:gd name="T27" fmla="*/ 283 h 615"/>
                <a:gd name="T28" fmla="*/ 390 w 392"/>
                <a:gd name="T29" fmla="*/ 315 h 615"/>
                <a:gd name="T30" fmla="*/ 389 w 392"/>
                <a:gd name="T31" fmla="*/ 349 h 615"/>
                <a:gd name="T32" fmla="*/ 389 w 392"/>
                <a:gd name="T33" fmla="*/ 384 h 615"/>
                <a:gd name="T34" fmla="*/ 386 w 392"/>
                <a:gd name="T35" fmla="*/ 418 h 615"/>
                <a:gd name="T36" fmla="*/ 386 w 392"/>
                <a:gd name="T37" fmla="*/ 450 h 615"/>
                <a:gd name="T38" fmla="*/ 385 w 392"/>
                <a:gd name="T39" fmla="*/ 482 h 615"/>
                <a:gd name="T40" fmla="*/ 384 w 392"/>
                <a:gd name="T41" fmla="*/ 512 h 615"/>
                <a:gd name="T42" fmla="*/ 382 w 392"/>
                <a:gd name="T43" fmla="*/ 538 h 615"/>
                <a:gd name="T44" fmla="*/ 381 w 392"/>
                <a:gd name="T45" fmla="*/ 561 h 615"/>
                <a:gd name="T46" fmla="*/ 379 w 392"/>
                <a:gd name="T47" fmla="*/ 581 h 615"/>
                <a:gd name="T48" fmla="*/ 378 w 392"/>
                <a:gd name="T49" fmla="*/ 596 h 615"/>
                <a:gd name="T50" fmla="*/ 378 w 392"/>
                <a:gd name="T51" fmla="*/ 611 h 615"/>
                <a:gd name="T52" fmla="*/ 262 w 392"/>
                <a:gd name="T53" fmla="*/ 206 h 615"/>
                <a:gd name="T54" fmla="*/ 257 w 392"/>
                <a:gd name="T55" fmla="*/ 217 h 615"/>
                <a:gd name="T56" fmla="*/ 250 w 392"/>
                <a:gd name="T57" fmla="*/ 238 h 615"/>
                <a:gd name="T58" fmla="*/ 246 w 392"/>
                <a:gd name="T59" fmla="*/ 250 h 615"/>
                <a:gd name="T60" fmla="*/ 240 w 392"/>
                <a:gd name="T61" fmla="*/ 264 h 615"/>
                <a:gd name="T62" fmla="*/ 235 w 392"/>
                <a:gd name="T63" fmla="*/ 280 h 615"/>
                <a:gd name="T64" fmla="*/ 229 w 392"/>
                <a:gd name="T65" fmla="*/ 295 h 615"/>
                <a:gd name="T66" fmla="*/ 222 w 392"/>
                <a:gd name="T67" fmla="*/ 311 h 615"/>
                <a:gd name="T68" fmla="*/ 216 w 392"/>
                <a:gd name="T69" fmla="*/ 329 h 615"/>
                <a:gd name="T70" fmla="*/ 210 w 392"/>
                <a:gd name="T71" fmla="*/ 347 h 615"/>
                <a:gd name="T72" fmla="*/ 202 w 392"/>
                <a:gd name="T73" fmla="*/ 363 h 615"/>
                <a:gd name="T74" fmla="*/ 195 w 392"/>
                <a:gd name="T75" fmla="*/ 379 h 615"/>
                <a:gd name="T76" fmla="*/ 188 w 392"/>
                <a:gd name="T77" fmla="*/ 396 h 615"/>
                <a:gd name="T78" fmla="*/ 181 w 392"/>
                <a:gd name="T79" fmla="*/ 411 h 615"/>
                <a:gd name="T80" fmla="*/ 175 w 392"/>
                <a:gd name="T81" fmla="*/ 424 h 615"/>
                <a:gd name="T82" fmla="*/ 168 w 392"/>
                <a:gd name="T83" fmla="*/ 438 h 615"/>
                <a:gd name="T84" fmla="*/ 162 w 392"/>
                <a:gd name="T85" fmla="*/ 452 h 615"/>
                <a:gd name="T86" fmla="*/ 158 w 392"/>
                <a:gd name="T87" fmla="*/ 467 h 615"/>
                <a:gd name="T88" fmla="*/ 153 w 392"/>
                <a:gd name="T89" fmla="*/ 479 h 615"/>
                <a:gd name="T90" fmla="*/ 149 w 392"/>
                <a:gd name="T91" fmla="*/ 491 h 615"/>
                <a:gd name="T92" fmla="*/ 145 w 392"/>
                <a:gd name="T93" fmla="*/ 504 h 615"/>
                <a:gd name="T94" fmla="*/ 139 w 392"/>
                <a:gd name="T95" fmla="*/ 525 h 615"/>
                <a:gd name="T96" fmla="*/ 135 w 392"/>
                <a:gd name="T97" fmla="*/ 542 h 615"/>
                <a:gd name="T98" fmla="*/ 132 w 392"/>
                <a:gd name="T99" fmla="*/ 559 h 615"/>
                <a:gd name="T100" fmla="*/ 161 w 392"/>
                <a:gd name="T101" fmla="*/ 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2" h="615">
                  <a:moveTo>
                    <a:pt x="373" y="0"/>
                  </a:moveTo>
                  <a:lnTo>
                    <a:pt x="373" y="2"/>
                  </a:lnTo>
                  <a:lnTo>
                    <a:pt x="374" y="5"/>
                  </a:lnTo>
                  <a:lnTo>
                    <a:pt x="375" y="10"/>
                  </a:lnTo>
                  <a:lnTo>
                    <a:pt x="375" y="13"/>
                  </a:lnTo>
                  <a:lnTo>
                    <a:pt x="377" y="15"/>
                  </a:lnTo>
                  <a:lnTo>
                    <a:pt x="378" y="20"/>
                  </a:lnTo>
                  <a:lnTo>
                    <a:pt x="378" y="24"/>
                  </a:lnTo>
                  <a:lnTo>
                    <a:pt x="379" y="28"/>
                  </a:lnTo>
                  <a:lnTo>
                    <a:pt x="381" y="33"/>
                  </a:lnTo>
                  <a:lnTo>
                    <a:pt x="381" y="36"/>
                  </a:lnTo>
                  <a:lnTo>
                    <a:pt x="381" y="39"/>
                  </a:lnTo>
                  <a:lnTo>
                    <a:pt x="381" y="41"/>
                  </a:lnTo>
                  <a:lnTo>
                    <a:pt x="382" y="45"/>
                  </a:lnTo>
                  <a:lnTo>
                    <a:pt x="382" y="48"/>
                  </a:lnTo>
                  <a:lnTo>
                    <a:pt x="384" y="51"/>
                  </a:lnTo>
                  <a:lnTo>
                    <a:pt x="384" y="54"/>
                  </a:lnTo>
                  <a:lnTo>
                    <a:pt x="384" y="58"/>
                  </a:lnTo>
                  <a:lnTo>
                    <a:pt x="384" y="60"/>
                  </a:lnTo>
                  <a:lnTo>
                    <a:pt x="385" y="65"/>
                  </a:lnTo>
                  <a:lnTo>
                    <a:pt x="385" y="69"/>
                  </a:lnTo>
                  <a:lnTo>
                    <a:pt x="386" y="73"/>
                  </a:lnTo>
                  <a:lnTo>
                    <a:pt x="386" y="75"/>
                  </a:lnTo>
                  <a:lnTo>
                    <a:pt x="386" y="80"/>
                  </a:lnTo>
                  <a:lnTo>
                    <a:pt x="386" y="84"/>
                  </a:lnTo>
                  <a:lnTo>
                    <a:pt x="388" y="89"/>
                  </a:lnTo>
                  <a:lnTo>
                    <a:pt x="388" y="93"/>
                  </a:lnTo>
                  <a:lnTo>
                    <a:pt x="388" y="99"/>
                  </a:lnTo>
                  <a:lnTo>
                    <a:pt x="389" y="103"/>
                  </a:lnTo>
                  <a:lnTo>
                    <a:pt x="389" y="108"/>
                  </a:lnTo>
                  <a:lnTo>
                    <a:pt x="389" y="112"/>
                  </a:lnTo>
                  <a:lnTo>
                    <a:pt x="389" y="118"/>
                  </a:lnTo>
                  <a:lnTo>
                    <a:pt x="389" y="123"/>
                  </a:lnTo>
                  <a:lnTo>
                    <a:pt x="390" y="129"/>
                  </a:lnTo>
                  <a:lnTo>
                    <a:pt x="390" y="134"/>
                  </a:lnTo>
                  <a:lnTo>
                    <a:pt x="390" y="140"/>
                  </a:lnTo>
                  <a:lnTo>
                    <a:pt x="390" y="145"/>
                  </a:lnTo>
                  <a:lnTo>
                    <a:pt x="392" y="152"/>
                  </a:lnTo>
                  <a:lnTo>
                    <a:pt x="392" y="157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2" y="183"/>
                  </a:lnTo>
                  <a:lnTo>
                    <a:pt x="392" y="190"/>
                  </a:lnTo>
                  <a:lnTo>
                    <a:pt x="392" y="197"/>
                  </a:lnTo>
                  <a:lnTo>
                    <a:pt x="392" y="205"/>
                  </a:lnTo>
                  <a:lnTo>
                    <a:pt x="392" y="212"/>
                  </a:lnTo>
                  <a:lnTo>
                    <a:pt x="392" y="219"/>
                  </a:lnTo>
                  <a:lnTo>
                    <a:pt x="392" y="225"/>
                  </a:lnTo>
                  <a:lnTo>
                    <a:pt x="392" y="234"/>
                  </a:lnTo>
                  <a:lnTo>
                    <a:pt x="392" y="242"/>
                  </a:lnTo>
                  <a:lnTo>
                    <a:pt x="392" y="250"/>
                  </a:lnTo>
                  <a:lnTo>
                    <a:pt x="392" y="258"/>
                  </a:lnTo>
                  <a:lnTo>
                    <a:pt x="392" y="266"/>
                  </a:lnTo>
                  <a:lnTo>
                    <a:pt x="392" y="274"/>
                  </a:lnTo>
                  <a:lnTo>
                    <a:pt x="392" y="283"/>
                  </a:lnTo>
                  <a:lnTo>
                    <a:pt x="392" y="291"/>
                  </a:lnTo>
                  <a:lnTo>
                    <a:pt x="392" y="299"/>
                  </a:lnTo>
                  <a:lnTo>
                    <a:pt x="390" y="307"/>
                  </a:lnTo>
                  <a:lnTo>
                    <a:pt x="390" y="315"/>
                  </a:lnTo>
                  <a:lnTo>
                    <a:pt x="390" y="325"/>
                  </a:lnTo>
                  <a:lnTo>
                    <a:pt x="390" y="333"/>
                  </a:lnTo>
                  <a:lnTo>
                    <a:pt x="390" y="341"/>
                  </a:lnTo>
                  <a:lnTo>
                    <a:pt x="389" y="349"/>
                  </a:lnTo>
                  <a:lnTo>
                    <a:pt x="389" y="358"/>
                  </a:lnTo>
                  <a:lnTo>
                    <a:pt x="389" y="367"/>
                  </a:lnTo>
                  <a:lnTo>
                    <a:pt x="389" y="375"/>
                  </a:lnTo>
                  <a:lnTo>
                    <a:pt x="389" y="384"/>
                  </a:lnTo>
                  <a:lnTo>
                    <a:pt x="388" y="393"/>
                  </a:lnTo>
                  <a:lnTo>
                    <a:pt x="388" y="401"/>
                  </a:lnTo>
                  <a:lnTo>
                    <a:pt x="388" y="409"/>
                  </a:lnTo>
                  <a:lnTo>
                    <a:pt x="386" y="418"/>
                  </a:lnTo>
                  <a:lnTo>
                    <a:pt x="386" y="426"/>
                  </a:lnTo>
                  <a:lnTo>
                    <a:pt x="386" y="435"/>
                  </a:lnTo>
                  <a:lnTo>
                    <a:pt x="386" y="442"/>
                  </a:lnTo>
                  <a:lnTo>
                    <a:pt x="386" y="450"/>
                  </a:lnTo>
                  <a:lnTo>
                    <a:pt x="386" y="459"/>
                  </a:lnTo>
                  <a:lnTo>
                    <a:pt x="386" y="467"/>
                  </a:lnTo>
                  <a:lnTo>
                    <a:pt x="385" y="474"/>
                  </a:lnTo>
                  <a:lnTo>
                    <a:pt x="385" y="482"/>
                  </a:lnTo>
                  <a:lnTo>
                    <a:pt x="384" y="490"/>
                  </a:lnTo>
                  <a:lnTo>
                    <a:pt x="384" y="497"/>
                  </a:lnTo>
                  <a:lnTo>
                    <a:pt x="384" y="504"/>
                  </a:lnTo>
                  <a:lnTo>
                    <a:pt x="384" y="512"/>
                  </a:lnTo>
                  <a:lnTo>
                    <a:pt x="384" y="517"/>
                  </a:lnTo>
                  <a:lnTo>
                    <a:pt x="384" y="525"/>
                  </a:lnTo>
                  <a:lnTo>
                    <a:pt x="382" y="531"/>
                  </a:lnTo>
                  <a:lnTo>
                    <a:pt x="382" y="538"/>
                  </a:lnTo>
                  <a:lnTo>
                    <a:pt x="381" y="543"/>
                  </a:lnTo>
                  <a:lnTo>
                    <a:pt x="381" y="550"/>
                  </a:lnTo>
                  <a:lnTo>
                    <a:pt x="381" y="555"/>
                  </a:lnTo>
                  <a:lnTo>
                    <a:pt x="381" y="561"/>
                  </a:lnTo>
                  <a:lnTo>
                    <a:pt x="381" y="566"/>
                  </a:lnTo>
                  <a:lnTo>
                    <a:pt x="381" y="572"/>
                  </a:lnTo>
                  <a:lnTo>
                    <a:pt x="381" y="576"/>
                  </a:lnTo>
                  <a:lnTo>
                    <a:pt x="379" y="581"/>
                  </a:lnTo>
                  <a:lnTo>
                    <a:pt x="379" y="585"/>
                  </a:lnTo>
                  <a:lnTo>
                    <a:pt x="379" y="589"/>
                  </a:lnTo>
                  <a:lnTo>
                    <a:pt x="378" y="592"/>
                  </a:lnTo>
                  <a:lnTo>
                    <a:pt x="378" y="596"/>
                  </a:lnTo>
                  <a:lnTo>
                    <a:pt x="378" y="600"/>
                  </a:lnTo>
                  <a:lnTo>
                    <a:pt x="378" y="603"/>
                  </a:lnTo>
                  <a:lnTo>
                    <a:pt x="378" y="609"/>
                  </a:lnTo>
                  <a:lnTo>
                    <a:pt x="378" y="611"/>
                  </a:lnTo>
                  <a:lnTo>
                    <a:pt x="378" y="614"/>
                  </a:lnTo>
                  <a:lnTo>
                    <a:pt x="378" y="615"/>
                  </a:lnTo>
                  <a:lnTo>
                    <a:pt x="268" y="544"/>
                  </a:lnTo>
                  <a:lnTo>
                    <a:pt x="262" y="206"/>
                  </a:lnTo>
                  <a:lnTo>
                    <a:pt x="261" y="208"/>
                  </a:lnTo>
                  <a:lnTo>
                    <a:pt x="259" y="212"/>
                  </a:lnTo>
                  <a:lnTo>
                    <a:pt x="258" y="214"/>
                  </a:lnTo>
                  <a:lnTo>
                    <a:pt x="257" y="217"/>
                  </a:lnTo>
                  <a:lnTo>
                    <a:pt x="255" y="223"/>
                  </a:lnTo>
                  <a:lnTo>
                    <a:pt x="254" y="227"/>
                  </a:lnTo>
                  <a:lnTo>
                    <a:pt x="251" y="232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43"/>
                  </a:lnTo>
                  <a:lnTo>
                    <a:pt x="246" y="247"/>
                  </a:lnTo>
                  <a:lnTo>
                    <a:pt x="246" y="250"/>
                  </a:lnTo>
                  <a:lnTo>
                    <a:pt x="244" y="253"/>
                  </a:lnTo>
                  <a:lnTo>
                    <a:pt x="243" y="257"/>
                  </a:lnTo>
                  <a:lnTo>
                    <a:pt x="242" y="261"/>
                  </a:lnTo>
                  <a:lnTo>
                    <a:pt x="240" y="264"/>
                  </a:lnTo>
                  <a:lnTo>
                    <a:pt x="239" y="268"/>
                  </a:lnTo>
                  <a:lnTo>
                    <a:pt x="237" y="272"/>
                  </a:lnTo>
                  <a:lnTo>
                    <a:pt x="236" y="274"/>
                  </a:lnTo>
                  <a:lnTo>
                    <a:pt x="235" y="280"/>
                  </a:lnTo>
                  <a:lnTo>
                    <a:pt x="233" y="283"/>
                  </a:lnTo>
                  <a:lnTo>
                    <a:pt x="232" y="287"/>
                  </a:lnTo>
                  <a:lnTo>
                    <a:pt x="231" y="291"/>
                  </a:lnTo>
                  <a:lnTo>
                    <a:pt x="229" y="295"/>
                  </a:lnTo>
                  <a:lnTo>
                    <a:pt x="227" y="299"/>
                  </a:lnTo>
                  <a:lnTo>
                    <a:pt x="225" y="303"/>
                  </a:lnTo>
                  <a:lnTo>
                    <a:pt x="224" y="307"/>
                  </a:lnTo>
                  <a:lnTo>
                    <a:pt x="222" y="311"/>
                  </a:lnTo>
                  <a:lnTo>
                    <a:pt x="221" y="315"/>
                  </a:lnTo>
                  <a:lnTo>
                    <a:pt x="220" y="319"/>
                  </a:lnTo>
                  <a:lnTo>
                    <a:pt x="218" y="325"/>
                  </a:lnTo>
                  <a:lnTo>
                    <a:pt x="216" y="329"/>
                  </a:lnTo>
                  <a:lnTo>
                    <a:pt x="214" y="333"/>
                  </a:lnTo>
                  <a:lnTo>
                    <a:pt x="213" y="337"/>
                  </a:lnTo>
                  <a:lnTo>
                    <a:pt x="212" y="341"/>
                  </a:lnTo>
                  <a:lnTo>
                    <a:pt x="210" y="347"/>
                  </a:lnTo>
                  <a:lnTo>
                    <a:pt x="207" y="349"/>
                  </a:lnTo>
                  <a:lnTo>
                    <a:pt x="206" y="355"/>
                  </a:lnTo>
                  <a:lnTo>
                    <a:pt x="205" y="358"/>
                  </a:lnTo>
                  <a:lnTo>
                    <a:pt x="202" y="363"/>
                  </a:lnTo>
                  <a:lnTo>
                    <a:pt x="201" y="366"/>
                  </a:lnTo>
                  <a:lnTo>
                    <a:pt x="199" y="371"/>
                  </a:lnTo>
                  <a:lnTo>
                    <a:pt x="196" y="375"/>
                  </a:lnTo>
                  <a:lnTo>
                    <a:pt x="195" y="379"/>
                  </a:lnTo>
                  <a:lnTo>
                    <a:pt x="194" y="384"/>
                  </a:lnTo>
                  <a:lnTo>
                    <a:pt x="191" y="388"/>
                  </a:lnTo>
                  <a:lnTo>
                    <a:pt x="190" y="390"/>
                  </a:lnTo>
                  <a:lnTo>
                    <a:pt x="188" y="396"/>
                  </a:lnTo>
                  <a:lnTo>
                    <a:pt x="187" y="399"/>
                  </a:lnTo>
                  <a:lnTo>
                    <a:pt x="186" y="403"/>
                  </a:lnTo>
                  <a:lnTo>
                    <a:pt x="183" y="407"/>
                  </a:lnTo>
                  <a:lnTo>
                    <a:pt x="181" y="411"/>
                  </a:lnTo>
                  <a:lnTo>
                    <a:pt x="180" y="414"/>
                  </a:lnTo>
                  <a:lnTo>
                    <a:pt x="177" y="418"/>
                  </a:lnTo>
                  <a:lnTo>
                    <a:pt x="176" y="420"/>
                  </a:lnTo>
                  <a:lnTo>
                    <a:pt x="175" y="424"/>
                  </a:lnTo>
                  <a:lnTo>
                    <a:pt x="173" y="427"/>
                  </a:lnTo>
                  <a:lnTo>
                    <a:pt x="172" y="431"/>
                  </a:lnTo>
                  <a:lnTo>
                    <a:pt x="169" y="435"/>
                  </a:lnTo>
                  <a:lnTo>
                    <a:pt x="168" y="438"/>
                  </a:lnTo>
                  <a:lnTo>
                    <a:pt x="166" y="442"/>
                  </a:lnTo>
                  <a:lnTo>
                    <a:pt x="165" y="445"/>
                  </a:lnTo>
                  <a:lnTo>
                    <a:pt x="164" y="449"/>
                  </a:lnTo>
                  <a:lnTo>
                    <a:pt x="162" y="452"/>
                  </a:lnTo>
                  <a:lnTo>
                    <a:pt x="161" y="456"/>
                  </a:lnTo>
                  <a:lnTo>
                    <a:pt x="160" y="460"/>
                  </a:lnTo>
                  <a:lnTo>
                    <a:pt x="158" y="463"/>
                  </a:lnTo>
                  <a:lnTo>
                    <a:pt x="158" y="467"/>
                  </a:lnTo>
                  <a:lnTo>
                    <a:pt x="156" y="469"/>
                  </a:lnTo>
                  <a:lnTo>
                    <a:pt x="156" y="472"/>
                  </a:lnTo>
                  <a:lnTo>
                    <a:pt x="154" y="476"/>
                  </a:lnTo>
                  <a:lnTo>
                    <a:pt x="153" y="479"/>
                  </a:lnTo>
                  <a:lnTo>
                    <a:pt x="151" y="482"/>
                  </a:lnTo>
                  <a:lnTo>
                    <a:pt x="150" y="484"/>
                  </a:lnTo>
                  <a:lnTo>
                    <a:pt x="149" y="489"/>
                  </a:lnTo>
                  <a:lnTo>
                    <a:pt x="149" y="491"/>
                  </a:lnTo>
                  <a:lnTo>
                    <a:pt x="147" y="494"/>
                  </a:lnTo>
                  <a:lnTo>
                    <a:pt x="147" y="498"/>
                  </a:lnTo>
                  <a:lnTo>
                    <a:pt x="146" y="501"/>
                  </a:lnTo>
                  <a:lnTo>
                    <a:pt x="145" y="504"/>
                  </a:lnTo>
                  <a:lnTo>
                    <a:pt x="143" y="509"/>
                  </a:lnTo>
                  <a:lnTo>
                    <a:pt x="142" y="516"/>
                  </a:lnTo>
                  <a:lnTo>
                    <a:pt x="141" y="520"/>
                  </a:lnTo>
                  <a:lnTo>
                    <a:pt x="139" y="525"/>
                  </a:lnTo>
                  <a:lnTo>
                    <a:pt x="138" y="529"/>
                  </a:lnTo>
                  <a:lnTo>
                    <a:pt x="138" y="535"/>
                  </a:lnTo>
                  <a:lnTo>
                    <a:pt x="135" y="538"/>
                  </a:lnTo>
                  <a:lnTo>
                    <a:pt x="135" y="542"/>
                  </a:lnTo>
                  <a:lnTo>
                    <a:pt x="134" y="546"/>
                  </a:lnTo>
                  <a:lnTo>
                    <a:pt x="134" y="550"/>
                  </a:lnTo>
                  <a:lnTo>
                    <a:pt x="132" y="554"/>
                  </a:lnTo>
                  <a:lnTo>
                    <a:pt x="132" y="559"/>
                  </a:lnTo>
                  <a:lnTo>
                    <a:pt x="132" y="562"/>
                  </a:lnTo>
                  <a:lnTo>
                    <a:pt x="132" y="562"/>
                  </a:lnTo>
                  <a:lnTo>
                    <a:pt x="0" y="534"/>
                  </a:lnTo>
                  <a:lnTo>
                    <a:pt x="161" y="6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70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4" name="Freeform 30"/>
            <p:cNvSpPr>
              <a:spLocks/>
            </p:cNvSpPr>
            <p:nvPr/>
          </p:nvSpPr>
          <p:spPr bwMode="auto">
            <a:xfrm>
              <a:off x="4232" y="1685"/>
              <a:ext cx="345" cy="203"/>
            </a:xfrm>
            <a:custGeom>
              <a:avLst/>
              <a:gdLst>
                <a:gd name="T0" fmla="*/ 1020 w 1033"/>
                <a:gd name="T1" fmla="*/ 136 h 607"/>
                <a:gd name="T2" fmla="*/ 1001 w 1033"/>
                <a:gd name="T3" fmla="*/ 127 h 607"/>
                <a:gd name="T4" fmla="*/ 984 w 1033"/>
                <a:gd name="T5" fmla="*/ 119 h 607"/>
                <a:gd name="T6" fmla="*/ 965 w 1033"/>
                <a:gd name="T7" fmla="*/ 108 h 607"/>
                <a:gd name="T8" fmla="*/ 946 w 1033"/>
                <a:gd name="T9" fmla="*/ 98 h 607"/>
                <a:gd name="T10" fmla="*/ 925 w 1033"/>
                <a:gd name="T11" fmla="*/ 89 h 607"/>
                <a:gd name="T12" fmla="*/ 906 w 1033"/>
                <a:gd name="T13" fmla="*/ 80 h 607"/>
                <a:gd name="T14" fmla="*/ 889 w 1033"/>
                <a:gd name="T15" fmla="*/ 74 h 607"/>
                <a:gd name="T16" fmla="*/ 871 w 1033"/>
                <a:gd name="T17" fmla="*/ 67 h 607"/>
                <a:gd name="T18" fmla="*/ 848 w 1033"/>
                <a:gd name="T19" fmla="*/ 41 h 607"/>
                <a:gd name="T20" fmla="*/ 833 w 1033"/>
                <a:gd name="T21" fmla="*/ 42 h 607"/>
                <a:gd name="T22" fmla="*/ 813 w 1033"/>
                <a:gd name="T23" fmla="*/ 42 h 607"/>
                <a:gd name="T24" fmla="*/ 796 w 1033"/>
                <a:gd name="T25" fmla="*/ 42 h 607"/>
                <a:gd name="T26" fmla="*/ 775 w 1033"/>
                <a:gd name="T27" fmla="*/ 40 h 607"/>
                <a:gd name="T28" fmla="*/ 753 w 1033"/>
                <a:gd name="T29" fmla="*/ 35 h 607"/>
                <a:gd name="T30" fmla="*/ 732 w 1033"/>
                <a:gd name="T31" fmla="*/ 29 h 607"/>
                <a:gd name="T32" fmla="*/ 710 w 1033"/>
                <a:gd name="T33" fmla="*/ 22 h 607"/>
                <a:gd name="T34" fmla="*/ 691 w 1033"/>
                <a:gd name="T35" fmla="*/ 14 h 607"/>
                <a:gd name="T36" fmla="*/ 670 w 1033"/>
                <a:gd name="T37" fmla="*/ 4 h 607"/>
                <a:gd name="T38" fmla="*/ 325 w 1033"/>
                <a:gd name="T39" fmla="*/ 71 h 607"/>
                <a:gd name="T40" fmla="*/ 311 w 1033"/>
                <a:gd name="T41" fmla="*/ 71 h 607"/>
                <a:gd name="T42" fmla="*/ 286 w 1033"/>
                <a:gd name="T43" fmla="*/ 70 h 607"/>
                <a:gd name="T44" fmla="*/ 271 w 1033"/>
                <a:gd name="T45" fmla="*/ 70 h 607"/>
                <a:gd name="T46" fmla="*/ 255 w 1033"/>
                <a:gd name="T47" fmla="*/ 70 h 607"/>
                <a:gd name="T48" fmla="*/ 236 w 1033"/>
                <a:gd name="T49" fmla="*/ 70 h 607"/>
                <a:gd name="T50" fmla="*/ 217 w 1033"/>
                <a:gd name="T51" fmla="*/ 70 h 607"/>
                <a:gd name="T52" fmla="*/ 198 w 1033"/>
                <a:gd name="T53" fmla="*/ 71 h 607"/>
                <a:gd name="T54" fmla="*/ 177 w 1033"/>
                <a:gd name="T55" fmla="*/ 71 h 607"/>
                <a:gd name="T56" fmla="*/ 157 w 1033"/>
                <a:gd name="T57" fmla="*/ 71 h 607"/>
                <a:gd name="T58" fmla="*/ 139 w 1033"/>
                <a:gd name="T59" fmla="*/ 72 h 607"/>
                <a:gd name="T60" fmla="*/ 120 w 1033"/>
                <a:gd name="T61" fmla="*/ 74 h 607"/>
                <a:gd name="T62" fmla="*/ 102 w 1033"/>
                <a:gd name="T63" fmla="*/ 75 h 607"/>
                <a:gd name="T64" fmla="*/ 84 w 1033"/>
                <a:gd name="T65" fmla="*/ 76 h 607"/>
                <a:gd name="T66" fmla="*/ 69 w 1033"/>
                <a:gd name="T67" fmla="*/ 78 h 607"/>
                <a:gd name="T68" fmla="*/ 43 w 1033"/>
                <a:gd name="T69" fmla="*/ 82 h 607"/>
                <a:gd name="T70" fmla="*/ 21 w 1033"/>
                <a:gd name="T71" fmla="*/ 86 h 607"/>
                <a:gd name="T72" fmla="*/ 5 w 1033"/>
                <a:gd name="T73" fmla="*/ 89 h 607"/>
                <a:gd name="T74" fmla="*/ 361 w 1033"/>
                <a:gd name="T75" fmla="*/ 209 h 607"/>
                <a:gd name="T76" fmla="*/ 782 w 1033"/>
                <a:gd name="T77" fmla="*/ 603 h 607"/>
                <a:gd name="T78" fmla="*/ 782 w 1033"/>
                <a:gd name="T79" fmla="*/ 585 h 607"/>
                <a:gd name="T80" fmla="*/ 782 w 1033"/>
                <a:gd name="T81" fmla="*/ 565 h 607"/>
                <a:gd name="T82" fmla="*/ 782 w 1033"/>
                <a:gd name="T83" fmla="*/ 540 h 607"/>
                <a:gd name="T84" fmla="*/ 782 w 1033"/>
                <a:gd name="T85" fmla="*/ 514 h 607"/>
                <a:gd name="T86" fmla="*/ 782 w 1033"/>
                <a:gd name="T87" fmla="*/ 487 h 607"/>
                <a:gd name="T88" fmla="*/ 782 w 1033"/>
                <a:gd name="T89" fmla="*/ 464 h 607"/>
                <a:gd name="T90" fmla="*/ 782 w 1033"/>
                <a:gd name="T91" fmla="*/ 447 h 607"/>
                <a:gd name="T92" fmla="*/ 782 w 1033"/>
                <a:gd name="T93" fmla="*/ 434 h 607"/>
                <a:gd name="T94" fmla="*/ 782 w 1033"/>
                <a:gd name="T95" fmla="*/ 421 h 607"/>
                <a:gd name="T96" fmla="*/ 786 w 1033"/>
                <a:gd name="T97" fmla="*/ 408 h 607"/>
                <a:gd name="T98" fmla="*/ 794 w 1033"/>
                <a:gd name="T99" fmla="*/ 386 h 607"/>
                <a:gd name="T100" fmla="*/ 804 w 1033"/>
                <a:gd name="T101" fmla="*/ 360 h 607"/>
                <a:gd name="T102" fmla="*/ 813 w 1033"/>
                <a:gd name="T103" fmla="*/ 333 h 607"/>
                <a:gd name="T104" fmla="*/ 824 w 1033"/>
                <a:gd name="T105" fmla="*/ 307 h 607"/>
                <a:gd name="T106" fmla="*/ 834 w 1033"/>
                <a:gd name="T107" fmla="*/ 284 h 607"/>
                <a:gd name="T108" fmla="*/ 841 w 1033"/>
                <a:gd name="T109" fmla="*/ 263 h 607"/>
                <a:gd name="T110" fmla="*/ 848 w 1033"/>
                <a:gd name="T111" fmla="*/ 245 h 607"/>
                <a:gd name="T112" fmla="*/ 852 w 1033"/>
                <a:gd name="T113" fmla="*/ 229 h 607"/>
                <a:gd name="T114" fmla="*/ 857 w 1033"/>
                <a:gd name="T115" fmla="*/ 211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3" h="607">
                  <a:moveTo>
                    <a:pt x="1033" y="145"/>
                  </a:moveTo>
                  <a:lnTo>
                    <a:pt x="1031" y="145"/>
                  </a:lnTo>
                  <a:lnTo>
                    <a:pt x="1027" y="142"/>
                  </a:lnTo>
                  <a:lnTo>
                    <a:pt x="1022" y="139"/>
                  </a:lnTo>
                  <a:lnTo>
                    <a:pt x="1020" y="136"/>
                  </a:lnTo>
                  <a:lnTo>
                    <a:pt x="1014" y="134"/>
                  </a:lnTo>
                  <a:lnTo>
                    <a:pt x="1010" y="132"/>
                  </a:lnTo>
                  <a:lnTo>
                    <a:pt x="1006" y="130"/>
                  </a:lnTo>
                  <a:lnTo>
                    <a:pt x="1003" y="128"/>
                  </a:lnTo>
                  <a:lnTo>
                    <a:pt x="1001" y="127"/>
                  </a:lnTo>
                  <a:lnTo>
                    <a:pt x="998" y="125"/>
                  </a:lnTo>
                  <a:lnTo>
                    <a:pt x="994" y="123"/>
                  </a:lnTo>
                  <a:lnTo>
                    <a:pt x="991" y="121"/>
                  </a:lnTo>
                  <a:lnTo>
                    <a:pt x="987" y="120"/>
                  </a:lnTo>
                  <a:lnTo>
                    <a:pt x="984" y="119"/>
                  </a:lnTo>
                  <a:lnTo>
                    <a:pt x="980" y="116"/>
                  </a:lnTo>
                  <a:lnTo>
                    <a:pt x="976" y="113"/>
                  </a:lnTo>
                  <a:lnTo>
                    <a:pt x="973" y="112"/>
                  </a:lnTo>
                  <a:lnTo>
                    <a:pt x="969" y="110"/>
                  </a:lnTo>
                  <a:lnTo>
                    <a:pt x="965" y="108"/>
                  </a:lnTo>
                  <a:lnTo>
                    <a:pt x="962" y="106"/>
                  </a:lnTo>
                  <a:lnTo>
                    <a:pt x="957" y="105"/>
                  </a:lnTo>
                  <a:lnTo>
                    <a:pt x="954" y="104"/>
                  </a:lnTo>
                  <a:lnTo>
                    <a:pt x="950" y="101"/>
                  </a:lnTo>
                  <a:lnTo>
                    <a:pt x="946" y="98"/>
                  </a:lnTo>
                  <a:lnTo>
                    <a:pt x="942" y="97"/>
                  </a:lnTo>
                  <a:lnTo>
                    <a:pt x="938" y="94"/>
                  </a:lnTo>
                  <a:lnTo>
                    <a:pt x="934" y="93"/>
                  </a:lnTo>
                  <a:lnTo>
                    <a:pt x="930" y="91"/>
                  </a:lnTo>
                  <a:lnTo>
                    <a:pt x="925" y="89"/>
                  </a:lnTo>
                  <a:lnTo>
                    <a:pt x="921" y="87"/>
                  </a:lnTo>
                  <a:lnTo>
                    <a:pt x="917" y="86"/>
                  </a:lnTo>
                  <a:lnTo>
                    <a:pt x="913" y="85"/>
                  </a:lnTo>
                  <a:lnTo>
                    <a:pt x="909" y="83"/>
                  </a:lnTo>
                  <a:lnTo>
                    <a:pt x="906" y="80"/>
                  </a:lnTo>
                  <a:lnTo>
                    <a:pt x="902" y="79"/>
                  </a:lnTo>
                  <a:lnTo>
                    <a:pt x="900" y="78"/>
                  </a:lnTo>
                  <a:lnTo>
                    <a:pt x="895" y="76"/>
                  </a:lnTo>
                  <a:lnTo>
                    <a:pt x="893" y="75"/>
                  </a:lnTo>
                  <a:lnTo>
                    <a:pt x="889" y="74"/>
                  </a:lnTo>
                  <a:lnTo>
                    <a:pt x="884" y="72"/>
                  </a:lnTo>
                  <a:lnTo>
                    <a:pt x="882" y="71"/>
                  </a:lnTo>
                  <a:lnTo>
                    <a:pt x="879" y="70"/>
                  </a:lnTo>
                  <a:lnTo>
                    <a:pt x="874" y="68"/>
                  </a:lnTo>
                  <a:lnTo>
                    <a:pt x="871" y="67"/>
                  </a:lnTo>
                  <a:lnTo>
                    <a:pt x="867" y="65"/>
                  </a:lnTo>
                  <a:lnTo>
                    <a:pt x="864" y="64"/>
                  </a:lnTo>
                  <a:lnTo>
                    <a:pt x="863" y="64"/>
                  </a:lnTo>
                  <a:lnTo>
                    <a:pt x="849" y="41"/>
                  </a:lnTo>
                  <a:lnTo>
                    <a:pt x="848" y="41"/>
                  </a:lnTo>
                  <a:lnTo>
                    <a:pt x="846" y="41"/>
                  </a:lnTo>
                  <a:lnTo>
                    <a:pt x="844" y="41"/>
                  </a:lnTo>
                  <a:lnTo>
                    <a:pt x="841" y="42"/>
                  </a:lnTo>
                  <a:lnTo>
                    <a:pt x="838" y="42"/>
                  </a:lnTo>
                  <a:lnTo>
                    <a:pt x="833" y="42"/>
                  </a:lnTo>
                  <a:lnTo>
                    <a:pt x="827" y="42"/>
                  </a:lnTo>
                  <a:lnTo>
                    <a:pt x="823" y="44"/>
                  </a:lnTo>
                  <a:lnTo>
                    <a:pt x="819" y="42"/>
                  </a:lnTo>
                  <a:lnTo>
                    <a:pt x="816" y="42"/>
                  </a:lnTo>
                  <a:lnTo>
                    <a:pt x="813" y="42"/>
                  </a:lnTo>
                  <a:lnTo>
                    <a:pt x="809" y="42"/>
                  </a:lnTo>
                  <a:lnTo>
                    <a:pt x="805" y="42"/>
                  </a:lnTo>
                  <a:lnTo>
                    <a:pt x="803" y="42"/>
                  </a:lnTo>
                  <a:lnTo>
                    <a:pt x="798" y="42"/>
                  </a:lnTo>
                  <a:lnTo>
                    <a:pt x="796" y="42"/>
                  </a:lnTo>
                  <a:lnTo>
                    <a:pt x="792" y="42"/>
                  </a:lnTo>
                  <a:lnTo>
                    <a:pt x="788" y="42"/>
                  </a:lnTo>
                  <a:lnTo>
                    <a:pt x="783" y="41"/>
                  </a:lnTo>
                  <a:lnTo>
                    <a:pt x="779" y="41"/>
                  </a:lnTo>
                  <a:lnTo>
                    <a:pt x="775" y="40"/>
                  </a:lnTo>
                  <a:lnTo>
                    <a:pt x="771" y="40"/>
                  </a:lnTo>
                  <a:lnTo>
                    <a:pt x="767" y="40"/>
                  </a:lnTo>
                  <a:lnTo>
                    <a:pt x="763" y="38"/>
                  </a:lnTo>
                  <a:lnTo>
                    <a:pt x="757" y="37"/>
                  </a:lnTo>
                  <a:lnTo>
                    <a:pt x="753" y="35"/>
                  </a:lnTo>
                  <a:lnTo>
                    <a:pt x="749" y="34"/>
                  </a:lnTo>
                  <a:lnTo>
                    <a:pt x="745" y="34"/>
                  </a:lnTo>
                  <a:lnTo>
                    <a:pt x="740" y="31"/>
                  </a:lnTo>
                  <a:lnTo>
                    <a:pt x="736" y="30"/>
                  </a:lnTo>
                  <a:lnTo>
                    <a:pt x="732" y="29"/>
                  </a:lnTo>
                  <a:lnTo>
                    <a:pt x="727" y="27"/>
                  </a:lnTo>
                  <a:lnTo>
                    <a:pt x="722" y="26"/>
                  </a:lnTo>
                  <a:lnTo>
                    <a:pt x="718" y="25"/>
                  </a:lnTo>
                  <a:lnTo>
                    <a:pt x="714" y="23"/>
                  </a:lnTo>
                  <a:lnTo>
                    <a:pt x="710" y="22"/>
                  </a:lnTo>
                  <a:lnTo>
                    <a:pt x="706" y="19"/>
                  </a:lnTo>
                  <a:lnTo>
                    <a:pt x="702" y="18"/>
                  </a:lnTo>
                  <a:lnTo>
                    <a:pt x="699" y="16"/>
                  </a:lnTo>
                  <a:lnTo>
                    <a:pt x="695" y="15"/>
                  </a:lnTo>
                  <a:lnTo>
                    <a:pt x="691" y="14"/>
                  </a:lnTo>
                  <a:lnTo>
                    <a:pt x="686" y="12"/>
                  </a:lnTo>
                  <a:lnTo>
                    <a:pt x="684" y="11"/>
                  </a:lnTo>
                  <a:lnTo>
                    <a:pt x="681" y="10"/>
                  </a:lnTo>
                  <a:lnTo>
                    <a:pt x="676" y="5"/>
                  </a:lnTo>
                  <a:lnTo>
                    <a:pt x="670" y="4"/>
                  </a:lnTo>
                  <a:lnTo>
                    <a:pt x="667" y="3"/>
                  </a:lnTo>
                  <a:lnTo>
                    <a:pt x="665" y="1"/>
                  </a:lnTo>
                  <a:lnTo>
                    <a:pt x="662" y="0"/>
                  </a:lnTo>
                  <a:lnTo>
                    <a:pt x="494" y="72"/>
                  </a:lnTo>
                  <a:lnTo>
                    <a:pt x="325" y="71"/>
                  </a:lnTo>
                  <a:lnTo>
                    <a:pt x="323" y="71"/>
                  </a:lnTo>
                  <a:lnTo>
                    <a:pt x="320" y="71"/>
                  </a:lnTo>
                  <a:lnTo>
                    <a:pt x="316" y="71"/>
                  </a:lnTo>
                  <a:lnTo>
                    <a:pt x="314" y="71"/>
                  </a:lnTo>
                  <a:lnTo>
                    <a:pt x="311" y="71"/>
                  </a:lnTo>
                  <a:lnTo>
                    <a:pt x="307" y="71"/>
                  </a:lnTo>
                  <a:lnTo>
                    <a:pt x="303" y="70"/>
                  </a:lnTo>
                  <a:lnTo>
                    <a:pt x="297" y="70"/>
                  </a:lnTo>
                  <a:lnTo>
                    <a:pt x="292" y="70"/>
                  </a:lnTo>
                  <a:lnTo>
                    <a:pt x="286" y="70"/>
                  </a:lnTo>
                  <a:lnTo>
                    <a:pt x="284" y="70"/>
                  </a:lnTo>
                  <a:lnTo>
                    <a:pt x="281" y="70"/>
                  </a:lnTo>
                  <a:lnTo>
                    <a:pt x="277" y="70"/>
                  </a:lnTo>
                  <a:lnTo>
                    <a:pt x="275" y="70"/>
                  </a:lnTo>
                  <a:lnTo>
                    <a:pt x="271" y="70"/>
                  </a:lnTo>
                  <a:lnTo>
                    <a:pt x="269" y="70"/>
                  </a:lnTo>
                  <a:lnTo>
                    <a:pt x="264" y="70"/>
                  </a:lnTo>
                  <a:lnTo>
                    <a:pt x="262" y="70"/>
                  </a:lnTo>
                  <a:lnTo>
                    <a:pt x="258" y="70"/>
                  </a:lnTo>
                  <a:lnTo>
                    <a:pt x="255" y="70"/>
                  </a:lnTo>
                  <a:lnTo>
                    <a:pt x="251" y="70"/>
                  </a:lnTo>
                  <a:lnTo>
                    <a:pt x="247" y="70"/>
                  </a:lnTo>
                  <a:lnTo>
                    <a:pt x="244" y="70"/>
                  </a:lnTo>
                  <a:lnTo>
                    <a:pt x="240" y="70"/>
                  </a:lnTo>
                  <a:lnTo>
                    <a:pt x="236" y="70"/>
                  </a:lnTo>
                  <a:lnTo>
                    <a:pt x="233" y="70"/>
                  </a:lnTo>
                  <a:lnTo>
                    <a:pt x="228" y="70"/>
                  </a:lnTo>
                  <a:lnTo>
                    <a:pt x="225" y="70"/>
                  </a:lnTo>
                  <a:lnTo>
                    <a:pt x="221" y="70"/>
                  </a:lnTo>
                  <a:lnTo>
                    <a:pt x="217" y="70"/>
                  </a:lnTo>
                  <a:lnTo>
                    <a:pt x="213" y="70"/>
                  </a:lnTo>
                  <a:lnTo>
                    <a:pt x="208" y="70"/>
                  </a:lnTo>
                  <a:lnTo>
                    <a:pt x="204" y="70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3" y="71"/>
                  </a:lnTo>
                  <a:lnTo>
                    <a:pt x="189" y="71"/>
                  </a:lnTo>
                  <a:lnTo>
                    <a:pt x="185" y="71"/>
                  </a:lnTo>
                  <a:lnTo>
                    <a:pt x="181" y="71"/>
                  </a:lnTo>
                  <a:lnTo>
                    <a:pt x="177" y="71"/>
                  </a:lnTo>
                  <a:lnTo>
                    <a:pt x="173" y="71"/>
                  </a:lnTo>
                  <a:lnTo>
                    <a:pt x="169" y="71"/>
                  </a:lnTo>
                  <a:lnTo>
                    <a:pt x="165" y="71"/>
                  </a:lnTo>
                  <a:lnTo>
                    <a:pt x="161" y="71"/>
                  </a:lnTo>
                  <a:lnTo>
                    <a:pt x="157" y="71"/>
                  </a:lnTo>
                  <a:lnTo>
                    <a:pt x="154" y="72"/>
                  </a:lnTo>
                  <a:lnTo>
                    <a:pt x="150" y="72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39" y="72"/>
                  </a:lnTo>
                  <a:lnTo>
                    <a:pt x="135" y="72"/>
                  </a:lnTo>
                  <a:lnTo>
                    <a:pt x="131" y="72"/>
                  </a:lnTo>
                  <a:lnTo>
                    <a:pt x="127" y="72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6" y="74"/>
                  </a:lnTo>
                  <a:lnTo>
                    <a:pt x="112" y="74"/>
                  </a:lnTo>
                  <a:lnTo>
                    <a:pt x="109" y="75"/>
                  </a:lnTo>
                  <a:lnTo>
                    <a:pt x="105" y="75"/>
                  </a:lnTo>
                  <a:lnTo>
                    <a:pt x="102" y="75"/>
                  </a:lnTo>
                  <a:lnTo>
                    <a:pt x="98" y="75"/>
                  </a:lnTo>
                  <a:lnTo>
                    <a:pt x="95" y="75"/>
                  </a:lnTo>
                  <a:lnTo>
                    <a:pt x="91" y="75"/>
                  </a:lnTo>
                  <a:lnTo>
                    <a:pt x="88" y="76"/>
                  </a:lnTo>
                  <a:lnTo>
                    <a:pt x="84" y="76"/>
                  </a:lnTo>
                  <a:lnTo>
                    <a:pt x="83" y="78"/>
                  </a:lnTo>
                  <a:lnTo>
                    <a:pt x="79" y="78"/>
                  </a:lnTo>
                  <a:lnTo>
                    <a:pt x="76" y="78"/>
                  </a:lnTo>
                  <a:lnTo>
                    <a:pt x="72" y="78"/>
                  </a:lnTo>
                  <a:lnTo>
                    <a:pt x="69" y="78"/>
                  </a:lnTo>
                  <a:lnTo>
                    <a:pt x="64" y="79"/>
                  </a:lnTo>
                  <a:lnTo>
                    <a:pt x="58" y="80"/>
                  </a:lnTo>
                  <a:lnTo>
                    <a:pt x="53" y="80"/>
                  </a:lnTo>
                  <a:lnTo>
                    <a:pt x="49" y="82"/>
                  </a:lnTo>
                  <a:lnTo>
                    <a:pt x="43" y="82"/>
                  </a:lnTo>
                  <a:lnTo>
                    <a:pt x="39" y="83"/>
                  </a:lnTo>
                  <a:lnTo>
                    <a:pt x="34" y="83"/>
                  </a:lnTo>
                  <a:lnTo>
                    <a:pt x="30" y="85"/>
                  </a:lnTo>
                  <a:lnTo>
                    <a:pt x="26" y="85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5" y="86"/>
                  </a:lnTo>
                  <a:lnTo>
                    <a:pt x="12" y="87"/>
                  </a:lnTo>
                  <a:lnTo>
                    <a:pt x="10" y="89"/>
                  </a:lnTo>
                  <a:lnTo>
                    <a:pt x="5" y="89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20" y="175"/>
                  </a:lnTo>
                  <a:lnTo>
                    <a:pt x="361" y="209"/>
                  </a:lnTo>
                  <a:lnTo>
                    <a:pt x="494" y="352"/>
                  </a:lnTo>
                  <a:lnTo>
                    <a:pt x="534" y="607"/>
                  </a:lnTo>
                  <a:lnTo>
                    <a:pt x="782" y="607"/>
                  </a:lnTo>
                  <a:lnTo>
                    <a:pt x="782" y="605"/>
                  </a:lnTo>
                  <a:lnTo>
                    <a:pt x="782" y="603"/>
                  </a:lnTo>
                  <a:lnTo>
                    <a:pt x="782" y="600"/>
                  </a:lnTo>
                  <a:lnTo>
                    <a:pt x="782" y="595"/>
                  </a:lnTo>
                  <a:lnTo>
                    <a:pt x="782" y="592"/>
                  </a:lnTo>
                  <a:lnTo>
                    <a:pt x="782" y="588"/>
                  </a:lnTo>
                  <a:lnTo>
                    <a:pt x="782" y="585"/>
                  </a:lnTo>
                  <a:lnTo>
                    <a:pt x="782" y="581"/>
                  </a:lnTo>
                  <a:lnTo>
                    <a:pt x="782" y="577"/>
                  </a:lnTo>
                  <a:lnTo>
                    <a:pt x="782" y="573"/>
                  </a:lnTo>
                  <a:lnTo>
                    <a:pt x="782" y="569"/>
                  </a:lnTo>
                  <a:lnTo>
                    <a:pt x="782" y="565"/>
                  </a:lnTo>
                  <a:lnTo>
                    <a:pt x="782" y="560"/>
                  </a:lnTo>
                  <a:lnTo>
                    <a:pt x="782" y="555"/>
                  </a:lnTo>
                  <a:lnTo>
                    <a:pt x="782" y="551"/>
                  </a:lnTo>
                  <a:lnTo>
                    <a:pt x="782" y="545"/>
                  </a:lnTo>
                  <a:lnTo>
                    <a:pt x="782" y="540"/>
                  </a:lnTo>
                  <a:lnTo>
                    <a:pt x="782" y="535"/>
                  </a:lnTo>
                  <a:lnTo>
                    <a:pt x="782" y="529"/>
                  </a:lnTo>
                  <a:lnTo>
                    <a:pt x="782" y="525"/>
                  </a:lnTo>
                  <a:lnTo>
                    <a:pt x="782" y="518"/>
                  </a:lnTo>
                  <a:lnTo>
                    <a:pt x="782" y="514"/>
                  </a:lnTo>
                  <a:lnTo>
                    <a:pt x="782" y="507"/>
                  </a:lnTo>
                  <a:lnTo>
                    <a:pt x="782" y="503"/>
                  </a:lnTo>
                  <a:lnTo>
                    <a:pt x="782" y="498"/>
                  </a:lnTo>
                  <a:lnTo>
                    <a:pt x="782" y="492"/>
                  </a:lnTo>
                  <a:lnTo>
                    <a:pt x="782" y="487"/>
                  </a:lnTo>
                  <a:lnTo>
                    <a:pt x="782" y="481"/>
                  </a:lnTo>
                  <a:lnTo>
                    <a:pt x="782" y="476"/>
                  </a:lnTo>
                  <a:lnTo>
                    <a:pt x="782" y="472"/>
                  </a:lnTo>
                  <a:lnTo>
                    <a:pt x="782" y="466"/>
                  </a:lnTo>
                  <a:lnTo>
                    <a:pt x="782" y="464"/>
                  </a:lnTo>
                  <a:lnTo>
                    <a:pt x="782" y="460"/>
                  </a:lnTo>
                  <a:lnTo>
                    <a:pt x="782" y="457"/>
                  </a:lnTo>
                  <a:lnTo>
                    <a:pt x="782" y="453"/>
                  </a:lnTo>
                  <a:lnTo>
                    <a:pt x="782" y="450"/>
                  </a:lnTo>
                  <a:lnTo>
                    <a:pt x="782" y="447"/>
                  </a:lnTo>
                  <a:lnTo>
                    <a:pt x="782" y="445"/>
                  </a:lnTo>
                  <a:lnTo>
                    <a:pt x="782" y="442"/>
                  </a:lnTo>
                  <a:lnTo>
                    <a:pt x="782" y="439"/>
                  </a:lnTo>
                  <a:lnTo>
                    <a:pt x="782" y="436"/>
                  </a:lnTo>
                  <a:lnTo>
                    <a:pt x="782" y="434"/>
                  </a:lnTo>
                  <a:lnTo>
                    <a:pt x="781" y="428"/>
                  </a:lnTo>
                  <a:lnTo>
                    <a:pt x="781" y="427"/>
                  </a:lnTo>
                  <a:lnTo>
                    <a:pt x="781" y="425"/>
                  </a:lnTo>
                  <a:lnTo>
                    <a:pt x="781" y="424"/>
                  </a:lnTo>
                  <a:lnTo>
                    <a:pt x="782" y="421"/>
                  </a:lnTo>
                  <a:lnTo>
                    <a:pt x="782" y="420"/>
                  </a:lnTo>
                  <a:lnTo>
                    <a:pt x="783" y="417"/>
                  </a:lnTo>
                  <a:lnTo>
                    <a:pt x="783" y="415"/>
                  </a:lnTo>
                  <a:lnTo>
                    <a:pt x="785" y="412"/>
                  </a:lnTo>
                  <a:lnTo>
                    <a:pt x="786" y="408"/>
                  </a:lnTo>
                  <a:lnTo>
                    <a:pt x="788" y="404"/>
                  </a:lnTo>
                  <a:lnTo>
                    <a:pt x="789" y="400"/>
                  </a:lnTo>
                  <a:lnTo>
                    <a:pt x="790" y="395"/>
                  </a:lnTo>
                  <a:lnTo>
                    <a:pt x="792" y="390"/>
                  </a:lnTo>
                  <a:lnTo>
                    <a:pt x="794" y="386"/>
                  </a:lnTo>
                  <a:lnTo>
                    <a:pt x="796" y="380"/>
                  </a:lnTo>
                  <a:lnTo>
                    <a:pt x="798" y="376"/>
                  </a:lnTo>
                  <a:lnTo>
                    <a:pt x="800" y="371"/>
                  </a:lnTo>
                  <a:lnTo>
                    <a:pt x="801" y="365"/>
                  </a:lnTo>
                  <a:lnTo>
                    <a:pt x="804" y="360"/>
                  </a:lnTo>
                  <a:lnTo>
                    <a:pt x="805" y="355"/>
                  </a:lnTo>
                  <a:lnTo>
                    <a:pt x="808" y="349"/>
                  </a:lnTo>
                  <a:lnTo>
                    <a:pt x="809" y="344"/>
                  </a:lnTo>
                  <a:lnTo>
                    <a:pt x="812" y="338"/>
                  </a:lnTo>
                  <a:lnTo>
                    <a:pt x="813" y="333"/>
                  </a:lnTo>
                  <a:lnTo>
                    <a:pt x="816" y="326"/>
                  </a:lnTo>
                  <a:lnTo>
                    <a:pt x="818" y="320"/>
                  </a:lnTo>
                  <a:lnTo>
                    <a:pt x="820" y="316"/>
                  </a:lnTo>
                  <a:lnTo>
                    <a:pt x="822" y="311"/>
                  </a:lnTo>
                  <a:lnTo>
                    <a:pt x="824" y="307"/>
                  </a:lnTo>
                  <a:lnTo>
                    <a:pt x="826" y="301"/>
                  </a:lnTo>
                  <a:lnTo>
                    <a:pt x="829" y="296"/>
                  </a:lnTo>
                  <a:lnTo>
                    <a:pt x="830" y="293"/>
                  </a:lnTo>
                  <a:lnTo>
                    <a:pt x="833" y="288"/>
                  </a:lnTo>
                  <a:lnTo>
                    <a:pt x="834" y="284"/>
                  </a:lnTo>
                  <a:lnTo>
                    <a:pt x="835" y="280"/>
                  </a:lnTo>
                  <a:lnTo>
                    <a:pt x="837" y="275"/>
                  </a:lnTo>
                  <a:lnTo>
                    <a:pt x="838" y="271"/>
                  </a:lnTo>
                  <a:lnTo>
                    <a:pt x="839" y="267"/>
                  </a:lnTo>
                  <a:lnTo>
                    <a:pt x="841" y="263"/>
                  </a:lnTo>
                  <a:lnTo>
                    <a:pt x="842" y="260"/>
                  </a:lnTo>
                  <a:lnTo>
                    <a:pt x="844" y="256"/>
                  </a:lnTo>
                  <a:lnTo>
                    <a:pt x="845" y="252"/>
                  </a:lnTo>
                  <a:lnTo>
                    <a:pt x="846" y="250"/>
                  </a:lnTo>
                  <a:lnTo>
                    <a:pt x="848" y="245"/>
                  </a:lnTo>
                  <a:lnTo>
                    <a:pt x="848" y="243"/>
                  </a:lnTo>
                  <a:lnTo>
                    <a:pt x="849" y="240"/>
                  </a:lnTo>
                  <a:lnTo>
                    <a:pt x="850" y="237"/>
                  </a:lnTo>
                  <a:lnTo>
                    <a:pt x="852" y="235"/>
                  </a:lnTo>
                  <a:lnTo>
                    <a:pt x="852" y="229"/>
                  </a:lnTo>
                  <a:lnTo>
                    <a:pt x="854" y="225"/>
                  </a:lnTo>
                  <a:lnTo>
                    <a:pt x="854" y="220"/>
                  </a:lnTo>
                  <a:lnTo>
                    <a:pt x="856" y="217"/>
                  </a:lnTo>
                  <a:lnTo>
                    <a:pt x="857" y="213"/>
                  </a:lnTo>
                  <a:lnTo>
                    <a:pt x="857" y="211"/>
                  </a:lnTo>
                  <a:lnTo>
                    <a:pt x="942" y="184"/>
                  </a:lnTo>
                  <a:lnTo>
                    <a:pt x="1012" y="200"/>
                  </a:lnTo>
                  <a:lnTo>
                    <a:pt x="1033" y="145"/>
                  </a:lnTo>
                  <a:lnTo>
                    <a:pt x="1033" y="145"/>
                  </a:lnTo>
                  <a:close/>
                </a:path>
              </a:pathLst>
            </a:custGeom>
            <a:solidFill>
              <a:srgbClr val="70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5" name="Freeform 31"/>
            <p:cNvSpPr>
              <a:spLocks/>
            </p:cNvSpPr>
            <p:nvPr/>
          </p:nvSpPr>
          <p:spPr bwMode="auto">
            <a:xfrm>
              <a:off x="4341" y="1691"/>
              <a:ext cx="101" cy="43"/>
            </a:xfrm>
            <a:custGeom>
              <a:avLst/>
              <a:gdLst>
                <a:gd name="T0" fmla="*/ 238 w 302"/>
                <a:gd name="T1" fmla="*/ 2 h 129"/>
                <a:gd name="T2" fmla="*/ 232 w 302"/>
                <a:gd name="T3" fmla="*/ 3 h 129"/>
                <a:gd name="T4" fmla="*/ 228 w 302"/>
                <a:gd name="T5" fmla="*/ 6 h 129"/>
                <a:gd name="T6" fmla="*/ 223 w 302"/>
                <a:gd name="T7" fmla="*/ 10 h 129"/>
                <a:gd name="T8" fmla="*/ 214 w 302"/>
                <a:gd name="T9" fmla="*/ 14 h 129"/>
                <a:gd name="T10" fmla="*/ 208 w 302"/>
                <a:gd name="T11" fmla="*/ 18 h 129"/>
                <a:gd name="T12" fmla="*/ 198 w 302"/>
                <a:gd name="T13" fmla="*/ 21 h 129"/>
                <a:gd name="T14" fmla="*/ 190 w 302"/>
                <a:gd name="T15" fmla="*/ 25 h 129"/>
                <a:gd name="T16" fmla="*/ 180 w 302"/>
                <a:gd name="T17" fmla="*/ 28 h 129"/>
                <a:gd name="T18" fmla="*/ 172 w 302"/>
                <a:gd name="T19" fmla="*/ 30 h 129"/>
                <a:gd name="T20" fmla="*/ 164 w 302"/>
                <a:gd name="T21" fmla="*/ 32 h 129"/>
                <a:gd name="T22" fmla="*/ 156 w 302"/>
                <a:gd name="T23" fmla="*/ 33 h 129"/>
                <a:gd name="T24" fmla="*/ 150 w 302"/>
                <a:gd name="T25" fmla="*/ 33 h 129"/>
                <a:gd name="T26" fmla="*/ 145 w 302"/>
                <a:gd name="T27" fmla="*/ 34 h 129"/>
                <a:gd name="T28" fmla="*/ 141 w 302"/>
                <a:gd name="T29" fmla="*/ 34 h 129"/>
                <a:gd name="T30" fmla="*/ 0 w 302"/>
                <a:gd name="T31" fmla="*/ 56 h 129"/>
                <a:gd name="T32" fmla="*/ 3 w 302"/>
                <a:gd name="T33" fmla="*/ 60 h 129"/>
                <a:gd name="T34" fmla="*/ 7 w 302"/>
                <a:gd name="T35" fmla="*/ 67 h 129"/>
                <a:gd name="T36" fmla="*/ 15 w 302"/>
                <a:gd name="T37" fmla="*/ 75 h 129"/>
                <a:gd name="T38" fmla="*/ 25 w 302"/>
                <a:gd name="T39" fmla="*/ 86 h 129"/>
                <a:gd name="T40" fmla="*/ 34 w 302"/>
                <a:gd name="T41" fmla="*/ 94 h 129"/>
                <a:gd name="T42" fmla="*/ 40 w 302"/>
                <a:gd name="T43" fmla="*/ 100 h 129"/>
                <a:gd name="T44" fmla="*/ 48 w 302"/>
                <a:gd name="T45" fmla="*/ 104 h 129"/>
                <a:gd name="T46" fmla="*/ 55 w 302"/>
                <a:gd name="T47" fmla="*/ 109 h 129"/>
                <a:gd name="T48" fmla="*/ 63 w 302"/>
                <a:gd name="T49" fmla="*/ 114 h 129"/>
                <a:gd name="T50" fmla="*/ 72 w 302"/>
                <a:gd name="T51" fmla="*/ 118 h 129"/>
                <a:gd name="T52" fmla="*/ 82 w 302"/>
                <a:gd name="T53" fmla="*/ 122 h 129"/>
                <a:gd name="T54" fmla="*/ 91 w 302"/>
                <a:gd name="T55" fmla="*/ 123 h 129"/>
                <a:gd name="T56" fmla="*/ 101 w 302"/>
                <a:gd name="T57" fmla="*/ 126 h 129"/>
                <a:gd name="T58" fmla="*/ 111 w 302"/>
                <a:gd name="T59" fmla="*/ 127 h 129"/>
                <a:gd name="T60" fmla="*/ 120 w 302"/>
                <a:gd name="T61" fmla="*/ 129 h 129"/>
                <a:gd name="T62" fmla="*/ 130 w 302"/>
                <a:gd name="T63" fmla="*/ 129 h 129"/>
                <a:gd name="T64" fmla="*/ 139 w 302"/>
                <a:gd name="T65" fmla="*/ 129 h 129"/>
                <a:gd name="T66" fmla="*/ 149 w 302"/>
                <a:gd name="T67" fmla="*/ 129 h 129"/>
                <a:gd name="T68" fmla="*/ 157 w 302"/>
                <a:gd name="T69" fmla="*/ 129 h 129"/>
                <a:gd name="T70" fmla="*/ 165 w 302"/>
                <a:gd name="T71" fmla="*/ 129 h 129"/>
                <a:gd name="T72" fmla="*/ 173 w 302"/>
                <a:gd name="T73" fmla="*/ 127 h 129"/>
                <a:gd name="T74" fmla="*/ 179 w 302"/>
                <a:gd name="T75" fmla="*/ 127 h 129"/>
                <a:gd name="T76" fmla="*/ 187 w 302"/>
                <a:gd name="T77" fmla="*/ 127 h 129"/>
                <a:gd name="T78" fmla="*/ 194 w 302"/>
                <a:gd name="T79" fmla="*/ 126 h 129"/>
                <a:gd name="T80" fmla="*/ 231 w 302"/>
                <a:gd name="T81" fmla="*/ 75 h 129"/>
                <a:gd name="T82" fmla="*/ 216 w 302"/>
                <a:gd name="T83" fmla="*/ 123 h 129"/>
                <a:gd name="T84" fmla="*/ 221 w 302"/>
                <a:gd name="T85" fmla="*/ 123 h 129"/>
                <a:gd name="T86" fmla="*/ 225 w 302"/>
                <a:gd name="T87" fmla="*/ 123 h 129"/>
                <a:gd name="T88" fmla="*/ 232 w 302"/>
                <a:gd name="T89" fmla="*/ 124 h 129"/>
                <a:gd name="T90" fmla="*/ 238 w 302"/>
                <a:gd name="T91" fmla="*/ 124 h 129"/>
                <a:gd name="T92" fmla="*/ 246 w 302"/>
                <a:gd name="T93" fmla="*/ 123 h 129"/>
                <a:gd name="T94" fmla="*/ 254 w 302"/>
                <a:gd name="T95" fmla="*/ 123 h 129"/>
                <a:gd name="T96" fmla="*/ 262 w 302"/>
                <a:gd name="T97" fmla="*/ 122 h 129"/>
                <a:gd name="T98" fmla="*/ 269 w 302"/>
                <a:gd name="T99" fmla="*/ 120 h 129"/>
                <a:gd name="T100" fmla="*/ 277 w 302"/>
                <a:gd name="T101" fmla="*/ 119 h 129"/>
                <a:gd name="T102" fmla="*/ 284 w 302"/>
                <a:gd name="T103" fmla="*/ 116 h 129"/>
                <a:gd name="T104" fmla="*/ 292 w 302"/>
                <a:gd name="T105" fmla="*/ 115 h 129"/>
                <a:gd name="T106" fmla="*/ 300 w 302"/>
                <a:gd name="T107" fmla="*/ 112 h 129"/>
                <a:gd name="T108" fmla="*/ 255 w 302"/>
                <a:gd name="T10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2" h="129">
                  <a:moveTo>
                    <a:pt x="255" y="0"/>
                  </a:moveTo>
                  <a:lnTo>
                    <a:pt x="238" y="2"/>
                  </a:lnTo>
                  <a:lnTo>
                    <a:pt x="235" y="2"/>
                  </a:lnTo>
                  <a:lnTo>
                    <a:pt x="232" y="3"/>
                  </a:lnTo>
                  <a:lnTo>
                    <a:pt x="229" y="4"/>
                  </a:lnTo>
                  <a:lnTo>
                    <a:pt x="228" y="6"/>
                  </a:lnTo>
                  <a:lnTo>
                    <a:pt x="225" y="9"/>
                  </a:lnTo>
                  <a:lnTo>
                    <a:pt x="223" y="10"/>
                  </a:lnTo>
                  <a:lnTo>
                    <a:pt x="218" y="13"/>
                  </a:lnTo>
                  <a:lnTo>
                    <a:pt x="214" y="14"/>
                  </a:lnTo>
                  <a:lnTo>
                    <a:pt x="210" y="15"/>
                  </a:lnTo>
                  <a:lnTo>
                    <a:pt x="208" y="18"/>
                  </a:lnTo>
                  <a:lnTo>
                    <a:pt x="202" y="19"/>
                  </a:lnTo>
                  <a:lnTo>
                    <a:pt x="198" y="21"/>
                  </a:lnTo>
                  <a:lnTo>
                    <a:pt x="194" y="24"/>
                  </a:lnTo>
                  <a:lnTo>
                    <a:pt x="190" y="25"/>
                  </a:lnTo>
                  <a:lnTo>
                    <a:pt x="186" y="26"/>
                  </a:lnTo>
                  <a:lnTo>
                    <a:pt x="180" y="28"/>
                  </a:lnTo>
                  <a:lnTo>
                    <a:pt x="176" y="29"/>
                  </a:lnTo>
                  <a:lnTo>
                    <a:pt x="172" y="30"/>
                  </a:lnTo>
                  <a:lnTo>
                    <a:pt x="167" y="30"/>
                  </a:lnTo>
                  <a:lnTo>
                    <a:pt x="164" y="32"/>
                  </a:lnTo>
                  <a:lnTo>
                    <a:pt x="160" y="32"/>
                  </a:lnTo>
                  <a:lnTo>
                    <a:pt x="156" y="33"/>
                  </a:lnTo>
                  <a:lnTo>
                    <a:pt x="152" y="33"/>
                  </a:lnTo>
                  <a:lnTo>
                    <a:pt x="150" y="33"/>
                  </a:lnTo>
                  <a:lnTo>
                    <a:pt x="146" y="33"/>
                  </a:lnTo>
                  <a:lnTo>
                    <a:pt x="145" y="34"/>
                  </a:lnTo>
                  <a:lnTo>
                    <a:pt x="141" y="34"/>
                  </a:lnTo>
                  <a:lnTo>
                    <a:pt x="141" y="34"/>
                  </a:lnTo>
                  <a:lnTo>
                    <a:pt x="124" y="51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3" y="60"/>
                  </a:lnTo>
                  <a:lnTo>
                    <a:pt x="5" y="64"/>
                  </a:lnTo>
                  <a:lnTo>
                    <a:pt x="7" y="67"/>
                  </a:lnTo>
                  <a:lnTo>
                    <a:pt x="11" y="71"/>
                  </a:lnTo>
                  <a:lnTo>
                    <a:pt x="15" y="75"/>
                  </a:lnTo>
                  <a:lnTo>
                    <a:pt x="20" y="81"/>
                  </a:lnTo>
                  <a:lnTo>
                    <a:pt x="25" y="86"/>
                  </a:lnTo>
                  <a:lnTo>
                    <a:pt x="30" y="92"/>
                  </a:lnTo>
                  <a:lnTo>
                    <a:pt x="34" y="94"/>
                  </a:lnTo>
                  <a:lnTo>
                    <a:pt x="37" y="97"/>
                  </a:lnTo>
                  <a:lnTo>
                    <a:pt x="40" y="100"/>
                  </a:lnTo>
                  <a:lnTo>
                    <a:pt x="44" y="103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5" y="109"/>
                  </a:lnTo>
                  <a:lnTo>
                    <a:pt x="59" y="112"/>
                  </a:lnTo>
                  <a:lnTo>
                    <a:pt x="63" y="114"/>
                  </a:lnTo>
                  <a:lnTo>
                    <a:pt x="67" y="116"/>
                  </a:lnTo>
                  <a:lnTo>
                    <a:pt x="72" y="118"/>
                  </a:lnTo>
                  <a:lnTo>
                    <a:pt x="78" y="120"/>
                  </a:lnTo>
                  <a:lnTo>
                    <a:pt x="82" y="122"/>
                  </a:lnTo>
                  <a:lnTo>
                    <a:pt x="86" y="123"/>
                  </a:lnTo>
                  <a:lnTo>
                    <a:pt x="91" y="123"/>
                  </a:lnTo>
                  <a:lnTo>
                    <a:pt x="96" y="124"/>
                  </a:lnTo>
                  <a:lnTo>
                    <a:pt x="101" y="126"/>
                  </a:lnTo>
                  <a:lnTo>
                    <a:pt x="105" y="126"/>
                  </a:lnTo>
                  <a:lnTo>
                    <a:pt x="111" y="127"/>
                  </a:lnTo>
                  <a:lnTo>
                    <a:pt x="116" y="129"/>
                  </a:lnTo>
                  <a:lnTo>
                    <a:pt x="120" y="129"/>
                  </a:lnTo>
                  <a:lnTo>
                    <a:pt x="124" y="129"/>
                  </a:lnTo>
                  <a:lnTo>
                    <a:pt x="130" y="129"/>
                  </a:lnTo>
                  <a:lnTo>
                    <a:pt x="135" y="129"/>
                  </a:lnTo>
                  <a:lnTo>
                    <a:pt x="139" y="129"/>
                  </a:lnTo>
                  <a:lnTo>
                    <a:pt x="143" y="129"/>
                  </a:lnTo>
                  <a:lnTo>
                    <a:pt x="149" y="129"/>
                  </a:lnTo>
                  <a:lnTo>
                    <a:pt x="154" y="129"/>
                  </a:lnTo>
                  <a:lnTo>
                    <a:pt x="157" y="129"/>
                  </a:lnTo>
                  <a:lnTo>
                    <a:pt x="161" y="129"/>
                  </a:lnTo>
                  <a:lnTo>
                    <a:pt x="165" y="129"/>
                  </a:lnTo>
                  <a:lnTo>
                    <a:pt x="169" y="129"/>
                  </a:lnTo>
                  <a:lnTo>
                    <a:pt x="173" y="127"/>
                  </a:lnTo>
                  <a:lnTo>
                    <a:pt x="176" y="127"/>
                  </a:lnTo>
                  <a:lnTo>
                    <a:pt x="179" y="127"/>
                  </a:lnTo>
                  <a:lnTo>
                    <a:pt x="183" y="127"/>
                  </a:lnTo>
                  <a:lnTo>
                    <a:pt x="187" y="127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5" y="126"/>
                  </a:lnTo>
                  <a:lnTo>
                    <a:pt x="231" y="75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8" y="123"/>
                  </a:lnTo>
                  <a:lnTo>
                    <a:pt x="221" y="123"/>
                  </a:lnTo>
                  <a:lnTo>
                    <a:pt x="223" y="123"/>
                  </a:lnTo>
                  <a:lnTo>
                    <a:pt x="225" y="123"/>
                  </a:lnTo>
                  <a:lnTo>
                    <a:pt x="229" y="124"/>
                  </a:lnTo>
                  <a:lnTo>
                    <a:pt x="232" y="124"/>
                  </a:lnTo>
                  <a:lnTo>
                    <a:pt x="235" y="124"/>
                  </a:lnTo>
                  <a:lnTo>
                    <a:pt x="238" y="124"/>
                  </a:lnTo>
                  <a:lnTo>
                    <a:pt x="242" y="124"/>
                  </a:lnTo>
                  <a:lnTo>
                    <a:pt x="246" y="123"/>
                  </a:lnTo>
                  <a:lnTo>
                    <a:pt x="250" y="123"/>
                  </a:lnTo>
                  <a:lnTo>
                    <a:pt x="254" y="123"/>
                  </a:lnTo>
                  <a:lnTo>
                    <a:pt x="258" y="123"/>
                  </a:lnTo>
                  <a:lnTo>
                    <a:pt x="262" y="122"/>
                  </a:lnTo>
                  <a:lnTo>
                    <a:pt x="265" y="122"/>
                  </a:lnTo>
                  <a:lnTo>
                    <a:pt x="269" y="120"/>
                  </a:lnTo>
                  <a:lnTo>
                    <a:pt x="273" y="120"/>
                  </a:lnTo>
                  <a:lnTo>
                    <a:pt x="277" y="119"/>
                  </a:lnTo>
                  <a:lnTo>
                    <a:pt x="281" y="118"/>
                  </a:lnTo>
                  <a:lnTo>
                    <a:pt x="284" y="116"/>
                  </a:lnTo>
                  <a:lnTo>
                    <a:pt x="288" y="116"/>
                  </a:lnTo>
                  <a:lnTo>
                    <a:pt x="292" y="115"/>
                  </a:lnTo>
                  <a:lnTo>
                    <a:pt x="298" y="114"/>
                  </a:lnTo>
                  <a:lnTo>
                    <a:pt x="300" y="112"/>
                  </a:lnTo>
                  <a:lnTo>
                    <a:pt x="302" y="112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6" name="Freeform 32"/>
            <p:cNvSpPr>
              <a:spLocks/>
            </p:cNvSpPr>
            <p:nvPr/>
          </p:nvSpPr>
          <p:spPr bwMode="auto">
            <a:xfrm>
              <a:off x="4232" y="1716"/>
              <a:ext cx="250" cy="191"/>
            </a:xfrm>
            <a:custGeom>
              <a:avLst/>
              <a:gdLst>
                <a:gd name="T0" fmla="*/ 576 w 751"/>
                <a:gd name="T1" fmla="*/ 128 h 571"/>
                <a:gd name="T2" fmla="*/ 594 w 751"/>
                <a:gd name="T3" fmla="*/ 152 h 571"/>
                <a:gd name="T4" fmla="*/ 615 w 751"/>
                <a:gd name="T5" fmla="*/ 184 h 571"/>
                <a:gd name="T6" fmla="*/ 637 w 751"/>
                <a:gd name="T7" fmla="*/ 217 h 571"/>
                <a:gd name="T8" fmla="*/ 658 w 751"/>
                <a:gd name="T9" fmla="*/ 256 h 571"/>
                <a:gd name="T10" fmla="*/ 676 w 751"/>
                <a:gd name="T11" fmla="*/ 300 h 571"/>
                <a:gd name="T12" fmla="*/ 683 w 751"/>
                <a:gd name="T13" fmla="*/ 338 h 571"/>
                <a:gd name="T14" fmla="*/ 637 w 751"/>
                <a:gd name="T15" fmla="*/ 341 h 571"/>
                <a:gd name="T16" fmla="*/ 597 w 751"/>
                <a:gd name="T17" fmla="*/ 369 h 571"/>
                <a:gd name="T18" fmla="*/ 611 w 751"/>
                <a:gd name="T19" fmla="*/ 493 h 571"/>
                <a:gd name="T20" fmla="*/ 637 w 751"/>
                <a:gd name="T21" fmla="*/ 495 h 571"/>
                <a:gd name="T22" fmla="*/ 668 w 751"/>
                <a:gd name="T23" fmla="*/ 497 h 571"/>
                <a:gd name="T24" fmla="*/ 697 w 751"/>
                <a:gd name="T25" fmla="*/ 502 h 571"/>
                <a:gd name="T26" fmla="*/ 725 w 751"/>
                <a:gd name="T27" fmla="*/ 508 h 571"/>
                <a:gd name="T28" fmla="*/ 751 w 751"/>
                <a:gd name="T29" fmla="*/ 514 h 571"/>
                <a:gd name="T30" fmla="*/ 456 w 751"/>
                <a:gd name="T31" fmla="*/ 522 h 571"/>
                <a:gd name="T32" fmla="*/ 471 w 751"/>
                <a:gd name="T33" fmla="*/ 493 h 571"/>
                <a:gd name="T34" fmla="*/ 488 w 751"/>
                <a:gd name="T35" fmla="*/ 461 h 571"/>
                <a:gd name="T36" fmla="*/ 501 w 751"/>
                <a:gd name="T37" fmla="*/ 429 h 571"/>
                <a:gd name="T38" fmla="*/ 510 w 751"/>
                <a:gd name="T39" fmla="*/ 399 h 571"/>
                <a:gd name="T40" fmla="*/ 512 w 751"/>
                <a:gd name="T41" fmla="*/ 375 h 571"/>
                <a:gd name="T42" fmla="*/ 343 w 751"/>
                <a:gd name="T43" fmla="*/ 131 h 571"/>
                <a:gd name="T44" fmla="*/ 306 w 751"/>
                <a:gd name="T45" fmla="*/ 125 h 571"/>
                <a:gd name="T46" fmla="*/ 280 w 751"/>
                <a:gd name="T47" fmla="*/ 121 h 571"/>
                <a:gd name="T48" fmla="*/ 250 w 751"/>
                <a:gd name="T49" fmla="*/ 117 h 571"/>
                <a:gd name="T50" fmla="*/ 219 w 751"/>
                <a:gd name="T51" fmla="*/ 114 h 571"/>
                <a:gd name="T52" fmla="*/ 187 w 751"/>
                <a:gd name="T53" fmla="*/ 110 h 571"/>
                <a:gd name="T54" fmla="*/ 156 w 751"/>
                <a:gd name="T55" fmla="*/ 107 h 571"/>
                <a:gd name="T56" fmla="*/ 127 w 751"/>
                <a:gd name="T57" fmla="*/ 106 h 571"/>
                <a:gd name="T58" fmla="*/ 100 w 751"/>
                <a:gd name="T59" fmla="*/ 106 h 571"/>
                <a:gd name="T60" fmla="*/ 70 w 751"/>
                <a:gd name="T61" fmla="*/ 106 h 571"/>
                <a:gd name="T62" fmla="*/ 36 w 751"/>
                <a:gd name="T63" fmla="*/ 107 h 571"/>
                <a:gd name="T64" fmla="*/ 2 w 751"/>
                <a:gd name="T65" fmla="*/ 0 h 571"/>
                <a:gd name="T66" fmla="*/ 64 w 751"/>
                <a:gd name="T67" fmla="*/ 71 h 571"/>
                <a:gd name="T68" fmla="*/ 99 w 751"/>
                <a:gd name="T69" fmla="*/ 62 h 571"/>
                <a:gd name="T70" fmla="*/ 123 w 751"/>
                <a:gd name="T71" fmla="*/ 56 h 571"/>
                <a:gd name="T72" fmla="*/ 150 w 751"/>
                <a:gd name="T73" fmla="*/ 52 h 571"/>
                <a:gd name="T74" fmla="*/ 176 w 751"/>
                <a:gd name="T75" fmla="*/ 46 h 571"/>
                <a:gd name="T76" fmla="*/ 201 w 751"/>
                <a:gd name="T77" fmla="*/ 43 h 571"/>
                <a:gd name="T78" fmla="*/ 232 w 751"/>
                <a:gd name="T79" fmla="*/ 41 h 571"/>
                <a:gd name="T80" fmla="*/ 264 w 751"/>
                <a:gd name="T81" fmla="*/ 45 h 571"/>
                <a:gd name="T82" fmla="*/ 306 w 751"/>
                <a:gd name="T83" fmla="*/ 56 h 571"/>
                <a:gd name="T84" fmla="*/ 335 w 751"/>
                <a:gd name="T85" fmla="*/ 62 h 571"/>
                <a:gd name="T86" fmla="*/ 365 w 751"/>
                <a:gd name="T87" fmla="*/ 75 h 571"/>
                <a:gd name="T88" fmla="*/ 402 w 751"/>
                <a:gd name="T89" fmla="*/ 97 h 571"/>
                <a:gd name="T90" fmla="*/ 440 w 751"/>
                <a:gd name="T91" fmla="*/ 124 h 571"/>
                <a:gd name="T92" fmla="*/ 473 w 751"/>
                <a:gd name="T93" fmla="*/ 148 h 571"/>
                <a:gd name="T94" fmla="*/ 496 w 751"/>
                <a:gd name="T95" fmla="*/ 167 h 571"/>
                <a:gd name="T96" fmla="*/ 522 w 751"/>
                <a:gd name="T97" fmla="*/ 282 h 571"/>
                <a:gd name="T98" fmla="*/ 552 w 751"/>
                <a:gd name="T99" fmla="*/ 305 h 571"/>
                <a:gd name="T100" fmla="*/ 585 w 751"/>
                <a:gd name="T101" fmla="*/ 324 h 571"/>
                <a:gd name="T102" fmla="*/ 607 w 751"/>
                <a:gd name="T103" fmla="*/ 332 h 571"/>
                <a:gd name="T104" fmla="*/ 638 w 751"/>
                <a:gd name="T105" fmla="*/ 248 h 571"/>
                <a:gd name="T106" fmla="*/ 623 w 751"/>
                <a:gd name="T107" fmla="*/ 219 h 571"/>
                <a:gd name="T108" fmla="*/ 602 w 751"/>
                <a:gd name="T109" fmla="*/ 189 h 571"/>
                <a:gd name="T110" fmla="*/ 581 w 751"/>
                <a:gd name="T111" fmla="*/ 162 h 571"/>
                <a:gd name="T112" fmla="*/ 551 w 751"/>
                <a:gd name="T113" fmla="*/ 133 h 571"/>
                <a:gd name="T114" fmla="*/ 553 w 751"/>
                <a:gd name="T115" fmla="*/ 10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1" h="571">
                  <a:moveTo>
                    <a:pt x="536" y="61"/>
                  </a:moveTo>
                  <a:lnTo>
                    <a:pt x="585" y="91"/>
                  </a:lnTo>
                  <a:lnTo>
                    <a:pt x="566" y="110"/>
                  </a:lnTo>
                  <a:lnTo>
                    <a:pt x="567" y="112"/>
                  </a:lnTo>
                  <a:lnTo>
                    <a:pt x="568" y="114"/>
                  </a:lnTo>
                  <a:lnTo>
                    <a:pt x="571" y="118"/>
                  </a:lnTo>
                  <a:lnTo>
                    <a:pt x="574" y="122"/>
                  </a:lnTo>
                  <a:lnTo>
                    <a:pt x="576" y="128"/>
                  </a:lnTo>
                  <a:lnTo>
                    <a:pt x="579" y="129"/>
                  </a:lnTo>
                  <a:lnTo>
                    <a:pt x="581" y="133"/>
                  </a:lnTo>
                  <a:lnTo>
                    <a:pt x="582" y="136"/>
                  </a:lnTo>
                  <a:lnTo>
                    <a:pt x="585" y="139"/>
                  </a:lnTo>
                  <a:lnTo>
                    <a:pt x="587" y="143"/>
                  </a:lnTo>
                  <a:lnTo>
                    <a:pt x="589" y="146"/>
                  </a:lnTo>
                  <a:lnTo>
                    <a:pt x="592" y="148"/>
                  </a:lnTo>
                  <a:lnTo>
                    <a:pt x="594" y="152"/>
                  </a:lnTo>
                  <a:lnTo>
                    <a:pt x="596" y="157"/>
                  </a:lnTo>
                  <a:lnTo>
                    <a:pt x="598" y="159"/>
                  </a:lnTo>
                  <a:lnTo>
                    <a:pt x="601" y="163"/>
                  </a:lnTo>
                  <a:lnTo>
                    <a:pt x="604" y="167"/>
                  </a:lnTo>
                  <a:lnTo>
                    <a:pt x="607" y="172"/>
                  </a:lnTo>
                  <a:lnTo>
                    <a:pt x="609" y="176"/>
                  </a:lnTo>
                  <a:lnTo>
                    <a:pt x="612" y="180"/>
                  </a:lnTo>
                  <a:lnTo>
                    <a:pt x="615" y="184"/>
                  </a:lnTo>
                  <a:lnTo>
                    <a:pt x="617" y="187"/>
                  </a:lnTo>
                  <a:lnTo>
                    <a:pt x="620" y="192"/>
                  </a:lnTo>
                  <a:lnTo>
                    <a:pt x="623" y="195"/>
                  </a:lnTo>
                  <a:lnTo>
                    <a:pt x="626" y="200"/>
                  </a:lnTo>
                  <a:lnTo>
                    <a:pt x="628" y="203"/>
                  </a:lnTo>
                  <a:lnTo>
                    <a:pt x="631" y="207"/>
                  </a:lnTo>
                  <a:lnTo>
                    <a:pt x="634" y="211"/>
                  </a:lnTo>
                  <a:lnTo>
                    <a:pt x="637" y="217"/>
                  </a:lnTo>
                  <a:lnTo>
                    <a:pt x="639" y="221"/>
                  </a:lnTo>
                  <a:lnTo>
                    <a:pt x="642" y="225"/>
                  </a:lnTo>
                  <a:lnTo>
                    <a:pt x="645" y="230"/>
                  </a:lnTo>
                  <a:lnTo>
                    <a:pt x="648" y="236"/>
                  </a:lnTo>
                  <a:lnTo>
                    <a:pt x="650" y="241"/>
                  </a:lnTo>
                  <a:lnTo>
                    <a:pt x="653" y="245"/>
                  </a:lnTo>
                  <a:lnTo>
                    <a:pt x="656" y="251"/>
                  </a:lnTo>
                  <a:lnTo>
                    <a:pt x="658" y="256"/>
                  </a:lnTo>
                  <a:lnTo>
                    <a:pt x="661" y="262"/>
                  </a:lnTo>
                  <a:lnTo>
                    <a:pt x="664" y="267"/>
                  </a:lnTo>
                  <a:lnTo>
                    <a:pt x="667" y="272"/>
                  </a:lnTo>
                  <a:lnTo>
                    <a:pt x="669" y="279"/>
                  </a:lnTo>
                  <a:lnTo>
                    <a:pt x="671" y="283"/>
                  </a:lnTo>
                  <a:lnTo>
                    <a:pt x="672" y="289"/>
                  </a:lnTo>
                  <a:lnTo>
                    <a:pt x="675" y="294"/>
                  </a:lnTo>
                  <a:lnTo>
                    <a:pt x="676" y="300"/>
                  </a:lnTo>
                  <a:lnTo>
                    <a:pt x="678" y="305"/>
                  </a:lnTo>
                  <a:lnTo>
                    <a:pt x="679" y="311"/>
                  </a:lnTo>
                  <a:lnTo>
                    <a:pt x="680" y="315"/>
                  </a:lnTo>
                  <a:lnTo>
                    <a:pt x="682" y="320"/>
                  </a:lnTo>
                  <a:lnTo>
                    <a:pt x="682" y="324"/>
                  </a:lnTo>
                  <a:lnTo>
                    <a:pt x="682" y="330"/>
                  </a:lnTo>
                  <a:lnTo>
                    <a:pt x="682" y="334"/>
                  </a:lnTo>
                  <a:lnTo>
                    <a:pt x="683" y="338"/>
                  </a:lnTo>
                  <a:lnTo>
                    <a:pt x="682" y="342"/>
                  </a:lnTo>
                  <a:lnTo>
                    <a:pt x="680" y="346"/>
                  </a:lnTo>
                  <a:lnTo>
                    <a:pt x="680" y="349"/>
                  </a:lnTo>
                  <a:lnTo>
                    <a:pt x="679" y="353"/>
                  </a:lnTo>
                  <a:lnTo>
                    <a:pt x="652" y="327"/>
                  </a:lnTo>
                  <a:lnTo>
                    <a:pt x="648" y="331"/>
                  </a:lnTo>
                  <a:lnTo>
                    <a:pt x="642" y="335"/>
                  </a:lnTo>
                  <a:lnTo>
                    <a:pt x="637" y="341"/>
                  </a:lnTo>
                  <a:lnTo>
                    <a:pt x="632" y="345"/>
                  </a:lnTo>
                  <a:lnTo>
                    <a:pt x="626" y="349"/>
                  </a:lnTo>
                  <a:lnTo>
                    <a:pt x="622" y="353"/>
                  </a:lnTo>
                  <a:lnTo>
                    <a:pt x="616" y="357"/>
                  </a:lnTo>
                  <a:lnTo>
                    <a:pt x="611" y="361"/>
                  </a:lnTo>
                  <a:lnTo>
                    <a:pt x="607" y="364"/>
                  </a:lnTo>
                  <a:lnTo>
                    <a:pt x="601" y="367"/>
                  </a:lnTo>
                  <a:lnTo>
                    <a:pt x="597" y="369"/>
                  </a:lnTo>
                  <a:lnTo>
                    <a:pt x="594" y="372"/>
                  </a:lnTo>
                  <a:lnTo>
                    <a:pt x="590" y="373"/>
                  </a:lnTo>
                  <a:lnTo>
                    <a:pt x="589" y="375"/>
                  </a:lnTo>
                  <a:lnTo>
                    <a:pt x="587" y="376"/>
                  </a:lnTo>
                  <a:lnTo>
                    <a:pt x="587" y="377"/>
                  </a:lnTo>
                  <a:lnTo>
                    <a:pt x="607" y="495"/>
                  </a:lnTo>
                  <a:lnTo>
                    <a:pt x="608" y="493"/>
                  </a:lnTo>
                  <a:lnTo>
                    <a:pt x="611" y="493"/>
                  </a:lnTo>
                  <a:lnTo>
                    <a:pt x="612" y="493"/>
                  </a:lnTo>
                  <a:lnTo>
                    <a:pt x="615" y="493"/>
                  </a:lnTo>
                  <a:lnTo>
                    <a:pt x="617" y="493"/>
                  </a:lnTo>
                  <a:lnTo>
                    <a:pt x="620" y="493"/>
                  </a:lnTo>
                  <a:lnTo>
                    <a:pt x="623" y="493"/>
                  </a:lnTo>
                  <a:lnTo>
                    <a:pt x="628" y="493"/>
                  </a:lnTo>
                  <a:lnTo>
                    <a:pt x="632" y="493"/>
                  </a:lnTo>
                  <a:lnTo>
                    <a:pt x="637" y="495"/>
                  </a:lnTo>
                  <a:lnTo>
                    <a:pt x="642" y="495"/>
                  </a:lnTo>
                  <a:lnTo>
                    <a:pt x="648" y="496"/>
                  </a:lnTo>
                  <a:lnTo>
                    <a:pt x="650" y="496"/>
                  </a:lnTo>
                  <a:lnTo>
                    <a:pt x="654" y="496"/>
                  </a:lnTo>
                  <a:lnTo>
                    <a:pt x="657" y="496"/>
                  </a:lnTo>
                  <a:lnTo>
                    <a:pt x="661" y="497"/>
                  </a:lnTo>
                  <a:lnTo>
                    <a:pt x="664" y="497"/>
                  </a:lnTo>
                  <a:lnTo>
                    <a:pt x="668" y="497"/>
                  </a:lnTo>
                  <a:lnTo>
                    <a:pt x="671" y="499"/>
                  </a:lnTo>
                  <a:lnTo>
                    <a:pt x="675" y="499"/>
                  </a:lnTo>
                  <a:lnTo>
                    <a:pt x="678" y="499"/>
                  </a:lnTo>
                  <a:lnTo>
                    <a:pt x="683" y="499"/>
                  </a:lnTo>
                  <a:lnTo>
                    <a:pt x="686" y="500"/>
                  </a:lnTo>
                  <a:lnTo>
                    <a:pt x="690" y="502"/>
                  </a:lnTo>
                  <a:lnTo>
                    <a:pt x="694" y="502"/>
                  </a:lnTo>
                  <a:lnTo>
                    <a:pt x="697" y="502"/>
                  </a:lnTo>
                  <a:lnTo>
                    <a:pt x="701" y="503"/>
                  </a:lnTo>
                  <a:lnTo>
                    <a:pt x="705" y="504"/>
                  </a:lnTo>
                  <a:lnTo>
                    <a:pt x="708" y="504"/>
                  </a:lnTo>
                  <a:lnTo>
                    <a:pt x="712" y="506"/>
                  </a:lnTo>
                  <a:lnTo>
                    <a:pt x="716" y="506"/>
                  </a:lnTo>
                  <a:lnTo>
                    <a:pt x="720" y="507"/>
                  </a:lnTo>
                  <a:lnTo>
                    <a:pt x="723" y="507"/>
                  </a:lnTo>
                  <a:lnTo>
                    <a:pt x="725" y="508"/>
                  </a:lnTo>
                  <a:lnTo>
                    <a:pt x="728" y="508"/>
                  </a:lnTo>
                  <a:lnTo>
                    <a:pt x="732" y="510"/>
                  </a:lnTo>
                  <a:lnTo>
                    <a:pt x="738" y="510"/>
                  </a:lnTo>
                  <a:lnTo>
                    <a:pt x="742" y="511"/>
                  </a:lnTo>
                  <a:lnTo>
                    <a:pt x="746" y="512"/>
                  </a:lnTo>
                  <a:lnTo>
                    <a:pt x="749" y="512"/>
                  </a:lnTo>
                  <a:lnTo>
                    <a:pt x="750" y="512"/>
                  </a:lnTo>
                  <a:lnTo>
                    <a:pt x="751" y="514"/>
                  </a:lnTo>
                  <a:lnTo>
                    <a:pt x="523" y="571"/>
                  </a:lnTo>
                  <a:lnTo>
                    <a:pt x="449" y="537"/>
                  </a:lnTo>
                  <a:lnTo>
                    <a:pt x="449" y="537"/>
                  </a:lnTo>
                  <a:lnTo>
                    <a:pt x="449" y="534"/>
                  </a:lnTo>
                  <a:lnTo>
                    <a:pt x="452" y="532"/>
                  </a:lnTo>
                  <a:lnTo>
                    <a:pt x="455" y="527"/>
                  </a:lnTo>
                  <a:lnTo>
                    <a:pt x="455" y="525"/>
                  </a:lnTo>
                  <a:lnTo>
                    <a:pt x="456" y="522"/>
                  </a:lnTo>
                  <a:lnTo>
                    <a:pt x="458" y="518"/>
                  </a:lnTo>
                  <a:lnTo>
                    <a:pt x="460" y="515"/>
                  </a:lnTo>
                  <a:lnTo>
                    <a:pt x="462" y="512"/>
                  </a:lnTo>
                  <a:lnTo>
                    <a:pt x="465" y="508"/>
                  </a:lnTo>
                  <a:lnTo>
                    <a:pt x="466" y="506"/>
                  </a:lnTo>
                  <a:lnTo>
                    <a:pt x="469" y="502"/>
                  </a:lnTo>
                  <a:lnTo>
                    <a:pt x="470" y="497"/>
                  </a:lnTo>
                  <a:lnTo>
                    <a:pt x="471" y="493"/>
                  </a:lnTo>
                  <a:lnTo>
                    <a:pt x="474" y="491"/>
                  </a:lnTo>
                  <a:lnTo>
                    <a:pt x="475" y="487"/>
                  </a:lnTo>
                  <a:lnTo>
                    <a:pt x="478" y="482"/>
                  </a:lnTo>
                  <a:lnTo>
                    <a:pt x="480" y="477"/>
                  </a:lnTo>
                  <a:lnTo>
                    <a:pt x="482" y="473"/>
                  </a:lnTo>
                  <a:lnTo>
                    <a:pt x="484" y="469"/>
                  </a:lnTo>
                  <a:lnTo>
                    <a:pt x="485" y="465"/>
                  </a:lnTo>
                  <a:lnTo>
                    <a:pt x="488" y="461"/>
                  </a:lnTo>
                  <a:lnTo>
                    <a:pt x="489" y="457"/>
                  </a:lnTo>
                  <a:lnTo>
                    <a:pt x="492" y="452"/>
                  </a:lnTo>
                  <a:lnTo>
                    <a:pt x="493" y="448"/>
                  </a:lnTo>
                  <a:lnTo>
                    <a:pt x="495" y="444"/>
                  </a:lnTo>
                  <a:lnTo>
                    <a:pt x="496" y="440"/>
                  </a:lnTo>
                  <a:lnTo>
                    <a:pt x="499" y="437"/>
                  </a:lnTo>
                  <a:lnTo>
                    <a:pt x="500" y="432"/>
                  </a:lnTo>
                  <a:lnTo>
                    <a:pt x="501" y="429"/>
                  </a:lnTo>
                  <a:lnTo>
                    <a:pt x="501" y="425"/>
                  </a:lnTo>
                  <a:lnTo>
                    <a:pt x="504" y="422"/>
                  </a:lnTo>
                  <a:lnTo>
                    <a:pt x="504" y="418"/>
                  </a:lnTo>
                  <a:lnTo>
                    <a:pt x="505" y="416"/>
                  </a:lnTo>
                  <a:lnTo>
                    <a:pt x="507" y="413"/>
                  </a:lnTo>
                  <a:lnTo>
                    <a:pt x="507" y="410"/>
                  </a:lnTo>
                  <a:lnTo>
                    <a:pt x="508" y="403"/>
                  </a:lnTo>
                  <a:lnTo>
                    <a:pt x="510" y="399"/>
                  </a:lnTo>
                  <a:lnTo>
                    <a:pt x="510" y="394"/>
                  </a:lnTo>
                  <a:lnTo>
                    <a:pt x="511" y="391"/>
                  </a:lnTo>
                  <a:lnTo>
                    <a:pt x="511" y="386"/>
                  </a:lnTo>
                  <a:lnTo>
                    <a:pt x="511" y="383"/>
                  </a:lnTo>
                  <a:lnTo>
                    <a:pt x="511" y="380"/>
                  </a:lnTo>
                  <a:lnTo>
                    <a:pt x="512" y="379"/>
                  </a:lnTo>
                  <a:lnTo>
                    <a:pt x="512" y="376"/>
                  </a:lnTo>
                  <a:lnTo>
                    <a:pt x="512" y="375"/>
                  </a:lnTo>
                  <a:lnTo>
                    <a:pt x="465" y="272"/>
                  </a:lnTo>
                  <a:lnTo>
                    <a:pt x="361" y="133"/>
                  </a:lnTo>
                  <a:lnTo>
                    <a:pt x="359" y="133"/>
                  </a:lnTo>
                  <a:lnTo>
                    <a:pt x="355" y="132"/>
                  </a:lnTo>
                  <a:lnTo>
                    <a:pt x="353" y="132"/>
                  </a:lnTo>
                  <a:lnTo>
                    <a:pt x="350" y="132"/>
                  </a:lnTo>
                  <a:lnTo>
                    <a:pt x="347" y="131"/>
                  </a:lnTo>
                  <a:lnTo>
                    <a:pt x="343" y="131"/>
                  </a:lnTo>
                  <a:lnTo>
                    <a:pt x="339" y="129"/>
                  </a:lnTo>
                  <a:lnTo>
                    <a:pt x="335" y="129"/>
                  </a:lnTo>
                  <a:lnTo>
                    <a:pt x="329" y="128"/>
                  </a:lnTo>
                  <a:lnTo>
                    <a:pt x="324" y="128"/>
                  </a:lnTo>
                  <a:lnTo>
                    <a:pt x="318" y="127"/>
                  </a:lnTo>
                  <a:lnTo>
                    <a:pt x="313" y="125"/>
                  </a:lnTo>
                  <a:lnTo>
                    <a:pt x="310" y="125"/>
                  </a:lnTo>
                  <a:lnTo>
                    <a:pt x="306" y="125"/>
                  </a:lnTo>
                  <a:lnTo>
                    <a:pt x="303" y="125"/>
                  </a:lnTo>
                  <a:lnTo>
                    <a:pt x="301" y="125"/>
                  </a:lnTo>
                  <a:lnTo>
                    <a:pt x="297" y="124"/>
                  </a:lnTo>
                  <a:lnTo>
                    <a:pt x="294" y="124"/>
                  </a:lnTo>
                  <a:lnTo>
                    <a:pt x="291" y="122"/>
                  </a:lnTo>
                  <a:lnTo>
                    <a:pt x="287" y="122"/>
                  </a:lnTo>
                  <a:lnTo>
                    <a:pt x="283" y="121"/>
                  </a:lnTo>
                  <a:lnTo>
                    <a:pt x="280" y="121"/>
                  </a:lnTo>
                  <a:lnTo>
                    <a:pt x="276" y="120"/>
                  </a:lnTo>
                  <a:lnTo>
                    <a:pt x="273" y="120"/>
                  </a:lnTo>
                  <a:lnTo>
                    <a:pt x="269" y="120"/>
                  </a:lnTo>
                  <a:lnTo>
                    <a:pt x="265" y="120"/>
                  </a:lnTo>
                  <a:lnTo>
                    <a:pt x="261" y="118"/>
                  </a:lnTo>
                  <a:lnTo>
                    <a:pt x="257" y="118"/>
                  </a:lnTo>
                  <a:lnTo>
                    <a:pt x="254" y="118"/>
                  </a:lnTo>
                  <a:lnTo>
                    <a:pt x="250" y="117"/>
                  </a:lnTo>
                  <a:lnTo>
                    <a:pt x="246" y="117"/>
                  </a:lnTo>
                  <a:lnTo>
                    <a:pt x="243" y="117"/>
                  </a:lnTo>
                  <a:lnTo>
                    <a:pt x="238" y="116"/>
                  </a:lnTo>
                  <a:lnTo>
                    <a:pt x="235" y="116"/>
                  </a:lnTo>
                  <a:lnTo>
                    <a:pt x="230" y="114"/>
                  </a:lnTo>
                  <a:lnTo>
                    <a:pt x="227" y="114"/>
                  </a:lnTo>
                  <a:lnTo>
                    <a:pt x="223" y="114"/>
                  </a:lnTo>
                  <a:lnTo>
                    <a:pt x="219" y="114"/>
                  </a:lnTo>
                  <a:lnTo>
                    <a:pt x="215" y="113"/>
                  </a:lnTo>
                  <a:lnTo>
                    <a:pt x="210" y="113"/>
                  </a:lnTo>
                  <a:lnTo>
                    <a:pt x="206" y="113"/>
                  </a:lnTo>
                  <a:lnTo>
                    <a:pt x="202" y="112"/>
                  </a:lnTo>
                  <a:lnTo>
                    <a:pt x="198" y="112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7" y="110"/>
                  </a:lnTo>
                  <a:lnTo>
                    <a:pt x="183" y="110"/>
                  </a:lnTo>
                  <a:lnTo>
                    <a:pt x="180" y="110"/>
                  </a:lnTo>
                  <a:lnTo>
                    <a:pt x="175" y="110"/>
                  </a:lnTo>
                  <a:lnTo>
                    <a:pt x="172" y="109"/>
                  </a:lnTo>
                  <a:lnTo>
                    <a:pt x="168" y="109"/>
                  </a:lnTo>
                  <a:lnTo>
                    <a:pt x="164" y="109"/>
                  </a:lnTo>
                  <a:lnTo>
                    <a:pt x="160" y="109"/>
                  </a:lnTo>
                  <a:lnTo>
                    <a:pt x="156" y="107"/>
                  </a:lnTo>
                  <a:lnTo>
                    <a:pt x="153" y="107"/>
                  </a:lnTo>
                  <a:lnTo>
                    <a:pt x="149" y="107"/>
                  </a:lnTo>
                  <a:lnTo>
                    <a:pt x="145" y="106"/>
                  </a:lnTo>
                  <a:lnTo>
                    <a:pt x="141" y="106"/>
                  </a:lnTo>
                  <a:lnTo>
                    <a:pt x="137" y="106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27" y="106"/>
                  </a:lnTo>
                  <a:lnTo>
                    <a:pt x="123" y="106"/>
                  </a:lnTo>
                  <a:lnTo>
                    <a:pt x="120" y="106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09" y="106"/>
                  </a:lnTo>
                  <a:lnTo>
                    <a:pt x="105" y="106"/>
                  </a:lnTo>
                  <a:lnTo>
                    <a:pt x="103" y="106"/>
                  </a:lnTo>
                  <a:lnTo>
                    <a:pt x="100" y="106"/>
                  </a:lnTo>
                  <a:lnTo>
                    <a:pt x="96" y="106"/>
                  </a:lnTo>
                  <a:lnTo>
                    <a:pt x="93" y="106"/>
                  </a:lnTo>
                  <a:lnTo>
                    <a:pt x="90" y="106"/>
                  </a:lnTo>
                  <a:lnTo>
                    <a:pt x="86" y="106"/>
                  </a:lnTo>
                  <a:lnTo>
                    <a:pt x="85" y="106"/>
                  </a:lnTo>
                  <a:lnTo>
                    <a:pt x="82" y="106"/>
                  </a:lnTo>
                  <a:lnTo>
                    <a:pt x="75" y="106"/>
                  </a:lnTo>
                  <a:lnTo>
                    <a:pt x="70" y="106"/>
                  </a:lnTo>
                  <a:lnTo>
                    <a:pt x="64" y="106"/>
                  </a:lnTo>
                  <a:lnTo>
                    <a:pt x="59" y="106"/>
                  </a:lnTo>
                  <a:lnTo>
                    <a:pt x="55" y="106"/>
                  </a:lnTo>
                  <a:lnTo>
                    <a:pt x="51" y="106"/>
                  </a:lnTo>
                  <a:lnTo>
                    <a:pt x="45" y="106"/>
                  </a:lnTo>
                  <a:lnTo>
                    <a:pt x="43" y="107"/>
                  </a:lnTo>
                  <a:lnTo>
                    <a:pt x="38" y="107"/>
                  </a:lnTo>
                  <a:lnTo>
                    <a:pt x="36" y="107"/>
                  </a:lnTo>
                  <a:lnTo>
                    <a:pt x="33" y="107"/>
                  </a:lnTo>
                  <a:lnTo>
                    <a:pt x="30" y="109"/>
                  </a:lnTo>
                  <a:lnTo>
                    <a:pt x="28" y="109"/>
                  </a:lnTo>
                  <a:lnTo>
                    <a:pt x="26" y="109"/>
                  </a:lnTo>
                  <a:lnTo>
                    <a:pt x="23" y="109"/>
                  </a:lnTo>
                  <a:lnTo>
                    <a:pt x="23" y="109"/>
                  </a:lnTo>
                  <a:lnTo>
                    <a:pt x="0" y="76"/>
                  </a:lnTo>
                  <a:lnTo>
                    <a:pt x="2" y="0"/>
                  </a:lnTo>
                  <a:lnTo>
                    <a:pt x="23" y="17"/>
                  </a:lnTo>
                  <a:lnTo>
                    <a:pt x="48" y="75"/>
                  </a:lnTo>
                  <a:lnTo>
                    <a:pt x="49" y="73"/>
                  </a:lnTo>
                  <a:lnTo>
                    <a:pt x="52" y="73"/>
                  </a:lnTo>
                  <a:lnTo>
                    <a:pt x="53" y="72"/>
                  </a:lnTo>
                  <a:lnTo>
                    <a:pt x="58" y="71"/>
                  </a:lnTo>
                  <a:lnTo>
                    <a:pt x="60" y="71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73" y="68"/>
                  </a:lnTo>
                  <a:lnTo>
                    <a:pt x="77" y="67"/>
                  </a:lnTo>
                  <a:lnTo>
                    <a:pt x="82" y="65"/>
                  </a:lnTo>
                  <a:lnTo>
                    <a:pt x="88" y="64"/>
                  </a:lnTo>
                  <a:lnTo>
                    <a:pt x="93" y="62"/>
                  </a:lnTo>
                  <a:lnTo>
                    <a:pt x="96" y="62"/>
                  </a:lnTo>
                  <a:lnTo>
                    <a:pt x="99" y="62"/>
                  </a:lnTo>
                  <a:lnTo>
                    <a:pt x="103" y="61"/>
                  </a:lnTo>
                  <a:lnTo>
                    <a:pt x="105" y="61"/>
                  </a:lnTo>
                  <a:lnTo>
                    <a:pt x="108" y="60"/>
                  </a:lnTo>
                  <a:lnTo>
                    <a:pt x="111" y="60"/>
                  </a:lnTo>
                  <a:lnTo>
                    <a:pt x="114" y="58"/>
                  </a:lnTo>
                  <a:lnTo>
                    <a:pt x="118" y="57"/>
                  </a:lnTo>
                  <a:lnTo>
                    <a:pt x="120" y="57"/>
                  </a:lnTo>
                  <a:lnTo>
                    <a:pt x="123" y="56"/>
                  </a:lnTo>
                  <a:lnTo>
                    <a:pt x="127" y="56"/>
                  </a:lnTo>
                  <a:lnTo>
                    <a:pt x="130" y="54"/>
                  </a:lnTo>
                  <a:lnTo>
                    <a:pt x="134" y="54"/>
                  </a:lnTo>
                  <a:lnTo>
                    <a:pt x="137" y="53"/>
                  </a:lnTo>
                  <a:lnTo>
                    <a:pt x="139" y="53"/>
                  </a:lnTo>
                  <a:lnTo>
                    <a:pt x="144" y="52"/>
                  </a:lnTo>
                  <a:lnTo>
                    <a:pt x="146" y="52"/>
                  </a:lnTo>
                  <a:lnTo>
                    <a:pt x="150" y="52"/>
                  </a:lnTo>
                  <a:lnTo>
                    <a:pt x="153" y="50"/>
                  </a:lnTo>
                  <a:lnTo>
                    <a:pt x="157" y="50"/>
                  </a:lnTo>
                  <a:lnTo>
                    <a:pt x="160" y="49"/>
                  </a:lnTo>
                  <a:lnTo>
                    <a:pt x="163" y="49"/>
                  </a:lnTo>
                  <a:lnTo>
                    <a:pt x="167" y="49"/>
                  </a:lnTo>
                  <a:lnTo>
                    <a:pt x="170" y="47"/>
                  </a:lnTo>
                  <a:lnTo>
                    <a:pt x="172" y="47"/>
                  </a:lnTo>
                  <a:lnTo>
                    <a:pt x="176" y="46"/>
                  </a:lnTo>
                  <a:lnTo>
                    <a:pt x="179" y="46"/>
                  </a:lnTo>
                  <a:lnTo>
                    <a:pt x="183" y="46"/>
                  </a:lnTo>
                  <a:lnTo>
                    <a:pt x="186" y="45"/>
                  </a:lnTo>
                  <a:lnTo>
                    <a:pt x="189" y="45"/>
                  </a:lnTo>
                  <a:lnTo>
                    <a:pt x="191" y="43"/>
                  </a:lnTo>
                  <a:lnTo>
                    <a:pt x="194" y="43"/>
                  </a:lnTo>
                  <a:lnTo>
                    <a:pt x="197" y="43"/>
                  </a:lnTo>
                  <a:lnTo>
                    <a:pt x="201" y="43"/>
                  </a:lnTo>
                  <a:lnTo>
                    <a:pt x="204" y="43"/>
                  </a:lnTo>
                  <a:lnTo>
                    <a:pt x="206" y="43"/>
                  </a:lnTo>
                  <a:lnTo>
                    <a:pt x="212" y="42"/>
                  </a:lnTo>
                  <a:lnTo>
                    <a:pt x="216" y="42"/>
                  </a:lnTo>
                  <a:lnTo>
                    <a:pt x="221" y="41"/>
                  </a:lnTo>
                  <a:lnTo>
                    <a:pt x="226" y="41"/>
                  </a:lnTo>
                  <a:lnTo>
                    <a:pt x="230" y="41"/>
                  </a:lnTo>
                  <a:lnTo>
                    <a:pt x="232" y="41"/>
                  </a:lnTo>
                  <a:lnTo>
                    <a:pt x="236" y="41"/>
                  </a:lnTo>
                  <a:lnTo>
                    <a:pt x="241" y="41"/>
                  </a:lnTo>
                  <a:lnTo>
                    <a:pt x="246" y="41"/>
                  </a:lnTo>
                  <a:lnTo>
                    <a:pt x="250" y="41"/>
                  </a:lnTo>
                  <a:lnTo>
                    <a:pt x="254" y="42"/>
                  </a:lnTo>
                  <a:lnTo>
                    <a:pt x="258" y="43"/>
                  </a:lnTo>
                  <a:lnTo>
                    <a:pt x="261" y="43"/>
                  </a:lnTo>
                  <a:lnTo>
                    <a:pt x="264" y="45"/>
                  </a:lnTo>
                  <a:lnTo>
                    <a:pt x="265" y="45"/>
                  </a:lnTo>
                  <a:lnTo>
                    <a:pt x="266" y="46"/>
                  </a:lnTo>
                  <a:lnTo>
                    <a:pt x="268" y="46"/>
                  </a:lnTo>
                  <a:lnTo>
                    <a:pt x="268" y="47"/>
                  </a:lnTo>
                  <a:lnTo>
                    <a:pt x="280" y="80"/>
                  </a:lnTo>
                  <a:lnTo>
                    <a:pt x="301" y="56"/>
                  </a:lnTo>
                  <a:lnTo>
                    <a:pt x="301" y="56"/>
                  </a:lnTo>
                  <a:lnTo>
                    <a:pt x="306" y="56"/>
                  </a:lnTo>
                  <a:lnTo>
                    <a:pt x="309" y="56"/>
                  </a:lnTo>
                  <a:lnTo>
                    <a:pt x="313" y="57"/>
                  </a:lnTo>
                  <a:lnTo>
                    <a:pt x="318" y="57"/>
                  </a:lnTo>
                  <a:lnTo>
                    <a:pt x="324" y="60"/>
                  </a:lnTo>
                  <a:lnTo>
                    <a:pt x="325" y="60"/>
                  </a:lnTo>
                  <a:lnTo>
                    <a:pt x="328" y="60"/>
                  </a:lnTo>
                  <a:lnTo>
                    <a:pt x="332" y="61"/>
                  </a:lnTo>
                  <a:lnTo>
                    <a:pt x="335" y="62"/>
                  </a:lnTo>
                  <a:lnTo>
                    <a:pt x="338" y="62"/>
                  </a:lnTo>
                  <a:lnTo>
                    <a:pt x="342" y="65"/>
                  </a:lnTo>
                  <a:lnTo>
                    <a:pt x="346" y="67"/>
                  </a:lnTo>
                  <a:lnTo>
                    <a:pt x="350" y="68"/>
                  </a:lnTo>
                  <a:lnTo>
                    <a:pt x="353" y="69"/>
                  </a:lnTo>
                  <a:lnTo>
                    <a:pt x="357" y="71"/>
                  </a:lnTo>
                  <a:lnTo>
                    <a:pt x="361" y="73"/>
                  </a:lnTo>
                  <a:lnTo>
                    <a:pt x="365" y="75"/>
                  </a:lnTo>
                  <a:lnTo>
                    <a:pt x="369" y="77"/>
                  </a:lnTo>
                  <a:lnTo>
                    <a:pt x="373" y="80"/>
                  </a:lnTo>
                  <a:lnTo>
                    <a:pt x="378" y="82"/>
                  </a:lnTo>
                  <a:lnTo>
                    <a:pt x="383" y="86"/>
                  </a:lnTo>
                  <a:lnTo>
                    <a:pt x="387" y="87"/>
                  </a:lnTo>
                  <a:lnTo>
                    <a:pt x="392" y="90"/>
                  </a:lnTo>
                  <a:lnTo>
                    <a:pt x="396" y="94"/>
                  </a:lnTo>
                  <a:lnTo>
                    <a:pt x="402" y="97"/>
                  </a:lnTo>
                  <a:lnTo>
                    <a:pt x="406" y="99"/>
                  </a:lnTo>
                  <a:lnTo>
                    <a:pt x="411" y="103"/>
                  </a:lnTo>
                  <a:lnTo>
                    <a:pt x="417" y="106"/>
                  </a:lnTo>
                  <a:lnTo>
                    <a:pt x="421" y="110"/>
                  </a:lnTo>
                  <a:lnTo>
                    <a:pt x="425" y="113"/>
                  </a:lnTo>
                  <a:lnTo>
                    <a:pt x="430" y="117"/>
                  </a:lnTo>
                  <a:lnTo>
                    <a:pt x="436" y="120"/>
                  </a:lnTo>
                  <a:lnTo>
                    <a:pt x="440" y="124"/>
                  </a:lnTo>
                  <a:lnTo>
                    <a:pt x="444" y="127"/>
                  </a:lnTo>
                  <a:lnTo>
                    <a:pt x="449" y="131"/>
                  </a:lnTo>
                  <a:lnTo>
                    <a:pt x="454" y="133"/>
                  </a:lnTo>
                  <a:lnTo>
                    <a:pt x="458" y="137"/>
                  </a:lnTo>
                  <a:lnTo>
                    <a:pt x="462" y="140"/>
                  </a:lnTo>
                  <a:lnTo>
                    <a:pt x="466" y="143"/>
                  </a:lnTo>
                  <a:lnTo>
                    <a:pt x="469" y="146"/>
                  </a:lnTo>
                  <a:lnTo>
                    <a:pt x="473" y="148"/>
                  </a:lnTo>
                  <a:lnTo>
                    <a:pt x="475" y="151"/>
                  </a:lnTo>
                  <a:lnTo>
                    <a:pt x="478" y="154"/>
                  </a:lnTo>
                  <a:lnTo>
                    <a:pt x="481" y="157"/>
                  </a:lnTo>
                  <a:lnTo>
                    <a:pt x="485" y="159"/>
                  </a:lnTo>
                  <a:lnTo>
                    <a:pt x="489" y="162"/>
                  </a:lnTo>
                  <a:lnTo>
                    <a:pt x="492" y="165"/>
                  </a:lnTo>
                  <a:lnTo>
                    <a:pt x="495" y="167"/>
                  </a:lnTo>
                  <a:lnTo>
                    <a:pt x="496" y="167"/>
                  </a:lnTo>
                  <a:lnTo>
                    <a:pt x="458" y="162"/>
                  </a:lnTo>
                  <a:lnTo>
                    <a:pt x="538" y="241"/>
                  </a:lnTo>
                  <a:lnTo>
                    <a:pt x="575" y="283"/>
                  </a:lnTo>
                  <a:lnTo>
                    <a:pt x="514" y="275"/>
                  </a:lnTo>
                  <a:lnTo>
                    <a:pt x="514" y="275"/>
                  </a:lnTo>
                  <a:lnTo>
                    <a:pt x="518" y="278"/>
                  </a:lnTo>
                  <a:lnTo>
                    <a:pt x="519" y="279"/>
                  </a:lnTo>
                  <a:lnTo>
                    <a:pt x="522" y="282"/>
                  </a:lnTo>
                  <a:lnTo>
                    <a:pt x="525" y="285"/>
                  </a:lnTo>
                  <a:lnTo>
                    <a:pt x="529" y="287"/>
                  </a:lnTo>
                  <a:lnTo>
                    <a:pt x="531" y="290"/>
                  </a:lnTo>
                  <a:lnTo>
                    <a:pt x="536" y="293"/>
                  </a:lnTo>
                  <a:lnTo>
                    <a:pt x="540" y="297"/>
                  </a:lnTo>
                  <a:lnTo>
                    <a:pt x="544" y="300"/>
                  </a:lnTo>
                  <a:lnTo>
                    <a:pt x="548" y="302"/>
                  </a:lnTo>
                  <a:lnTo>
                    <a:pt x="552" y="305"/>
                  </a:lnTo>
                  <a:lnTo>
                    <a:pt x="557" y="309"/>
                  </a:lnTo>
                  <a:lnTo>
                    <a:pt x="561" y="312"/>
                  </a:lnTo>
                  <a:lnTo>
                    <a:pt x="566" y="315"/>
                  </a:lnTo>
                  <a:lnTo>
                    <a:pt x="570" y="316"/>
                  </a:lnTo>
                  <a:lnTo>
                    <a:pt x="574" y="319"/>
                  </a:lnTo>
                  <a:lnTo>
                    <a:pt x="578" y="320"/>
                  </a:lnTo>
                  <a:lnTo>
                    <a:pt x="582" y="322"/>
                  </a:lnTo>
                  <a:lnTo>
                    <a:pt x="585" y="324"/>
                  </a:lnTo>
                  <a:lnTo>
                    <a:pt x="589" y="326"/>
                  </a:lnTo>
                  <a:lnTo>
                    <a:pt x="593" y="327"/>
                  </a:lnTo>
                  <a:lnTo>
                    <a:pt x="596" y="327"/>
                  </a:lnTo>
                  <a:lnTo>
                    <a:pt x="598" y="328"/>
                  </a:lnTo>
                  <a:lnTo>
                    <a:pt x="600" y="330"/>
                  </a:lnTo>
                  <a:lnTo>
                    <a:pt x="602" y="331"/>
                  </a:lnTo>
                  <a:lnTo>
                    <a:pt x="605" y="331"/>
                  </a:lnTo>
                  <a:lnTo>
                    <a:pt x="607" y="332"/>
                  </a:lnTo>
                  <a:lnTo>
                    <a:pt x="650" y="286"/>
                  </a:lnTo>
                  <a:lnTo>
                    <a:pt x="612" y="264"/>
                  </a:lnTo>
                  <a:lnTo>
                    <a:pt x="646" y="263"/>
                  </a:lnTo>
                  <a:lnTo>
                    <a:pt x="645" y="262"/>
                  </a:lnTo>
                  <a:lnTo>
                    <a:pt x="645" y="260"/>
                  </a:lnTo>
                  <a:lnTo>
                    <a:pt x="642" y="256"/>
                  </a:lnTo>
                  <a:lnTo>
                    <a:pt x="641" y="253"/>
                  </a:lnTo>
                  <a:lnTo>
                    <a:pt x="638" y="248"/>
                  </a:lnTo>
                  <a:lnTo>
                    <a:pt x="635" y="242"/>
                  </a:lnTo>
                  <a:lnTo>
                    <a:pt x="634" y="240"/>
                  </a:lnTo>
                  <a:lnTo>
                    <a:pt x="632" y="237"/>
                  </a:lnTo>
                  <a:lnTo>
                    <a:pt x="631" y="233"/>
                  </a:lnTo>
                  <a:lnTo>
                    <a:pt x="628" y="232"/>
                  </a:lnTo>
                  <a:lnTo>
                    <a:pt x="627" y="227"/>
                  </a:lnTo>
                  <a:lnTo>
                    <a:pt x="624" y="223"/>
                  </a:lnTo>
                  <a:lnTo>
                    <a:pt x="623" y="219"/>
                  </a:lnTo>
                  <a:lnTo>
                    <a:pt x="620" y="217"/>
                  </a:lnTo>
                  <a:lnTo>
                    <a:pt x="617" y="212"/>
                  </a:lnTo>
                  <a:lnTo>
                    <a:pt x="616" y="208"/>
                  </a:lnTo>
                  <a:lnTo>
                    <a:pt x="613" y="204"/>
                  </a:lnTo>
                  <a:lnTo>
                    <a:pt x="611" y="202"/>
                  </a:lnTo>
                  <a:lnTo>
                    <a:pt x="608" y="197"/>
                  </a:lnTo>
                  <a:lnTo>
                    <a:pt x="605" y="193"/>
                  </a:lnTo>
                  <a:lnTo>
                    <a:pt x="602" y="189"/>
                  </a:lnTo>
                  <a:lnTo>
                    <a:pt x="601" y="187"/>
                  </a:lnTo>
                  <a:lnTo>
                    <a:pt x="598" y="182"/>
                  </a:lnTo>
                  <a:lnTo>
                    <a:pt x="596" y="178"/>
                  </a:lnTo>
                  <a:lnTo>
                    <a:pt x="593" y="176"/>
                  </a:lnTo>
                  <a:lnTo>
                    <a:pt x="590" y="173"/>
                  </a:lnTo>
                  <a:lnTo>
                    <a:pt x="587" y="169"/>
                  </a:lnTo>
                  <a:lnTo>
                    <a:pt x="583" y="165"/>
                  </a:lnTo>
                  <a:lnTo>
                    <a:pt x="581" y="162"/>
                  </a:lnTo>
                  <a:lnTo>
                    <a:pt x="578" y="159"/>
                  </a:lnTo>
                  <a:lnTo>
                    <a:pt x="575" y="155"/>
                  </a:lnTo>
                  <a:lnTo>
                    <a:pt x="572" y="152"/>
                  </a:lnTo>
                  <a:lnTo>
                    <a:pt x="570" y="150"/>
                  </a:lnTo>
                  <a:lnTo>
                    <a:pt x="567" y="147"/>
                  </a:lnTo>
                  <a:lnTo>
                    <a:pt x="560" y="143"/>
                  </a:lnTo>
                  <a:lnTo>
                    <a:pt x="555" y="137"/>
                  </a:lnTo>
                  <a:lnTo>
                    <a:pt x="551" y="133"/>
                  </a:lnTo>
                  <a:lnTo>
                    <a:pt x="546" y="131"/>
                  </a:lnTo>
                  <a:lnTo>
                    <a:pt x="541" y="127"/>
                  </a:lnTo>
                  <a:lnTo>
                    <a:pt x="537" y="124"/>
                  </a:lnTo>
                  <a:lnTo>
                    <a:pt x="534" y="121"/>
                  </a:lnTo>
                  <a:lnTo>
                    <a:pt x="531" y="120"/>
                  </a:lnTo>
                  <a:lnTo>
                    <a:pt x="527" y="117"/>
                  </a:lnTo>
                  <a:lnTo>
                    <a:pt x="526" y="117"/>
                  </a:lnTo>
                  <a:lnTo>
                    <a:pt x="553" y="102"/>
                  </a:lnTo>
                  <a:lnTo>
                    <a:pt x="536" y="61"/>
                  </a:lnTo>
                  <a:lnTo>
                    <a:pt x="536" y="61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7" name="Freeform 33"/>
            <p:cNvSpPr>
              <a:spLocks/>
            </p:cNvSpPr>
            <p:nvPr/>
          </p:nvSpPr>
          <p:spPr bwMode="auto">
            <a:xfrm>
              <a:off x="4517" y="1716"/>
              <a:ext cx="58" cy="39"/>
            </a:xfrm>
            <a:custGeom>
              <a:avLst/>
              <a:gdLst>
                <a:gd name="T0" fmla="*/ 56 w 175"/>
                <a:gd name="T1" fmla="*/ 62 h 116"/>
                <a:gd name="T2" fmla="*/ 61 w 175"/>
                <a:gd name="T3" fmla="*/ 61 h 116"/>
                <a:gd name="T4" fmla="*/ 65 w 175"/>
                <a:gd name="T5" fmla="*/ 60 h 116"/>
                <a:gd name="T6" fmla="*/ 70 w 175"/>
                <a:gd name="T7" fmla="*/ 58 h 116"/>
                <a:gd name="T8" fmla="*/ 77 w 175"/>
                <a:gd name="T9" fmla="*/ 57 h 116"/>
                <a:gd name="T10" fmla="*/ 85 w 175"/>
                <a:gd name="T11" fmla="*/ 57 h 116"/>
                <a:gd name="T12" fmla="*/ 93 w 175"/>
                <a:gd name="T13" fmla="*/ 57 h 116"/>
                <a:gd name="T14" fmla="*/ 103 w 175"/>
                <a:gd name="T15" fmla="*/ 60 h 116"/>
                <a:gd name="T16" fmla="*/ 111 w 175"/>
                <a:gd name="T17" fmla="*/ 62 h 116"/>
                <a:gd name="T18" fmla="*/ 121 w 175"/>
                <a:gd name="T19" fmla="*/ 68 h 116"/>
                <a:gd name="T20" fmla="*/ 129 w 175"/>
                <a:gd name="T21" fmla="*/ 73 h 116"/>
                <a:gd name="T22" fmla="*/ 137 w 175"/>
                <a:gd name="T23" fmla="*/ 79 h 116"/>
                <a:gd name="T24" fmla="*/ 144 w 175"/>
                <a:gd name="T25" fmla="*/ 84 h 116"/>
                <a:gd name="T26" fmla="*/ 148 w 175"/>
                <a:gd name="T27" fmla="*/ 90 h 116"/>
                <a:gd name="T28" fmla="*/ 152 w 175"/>
                <a:gd name="T29" fmla="*/ 94 h 116"/>
                <a:gd name="T30" fmla="*/ 159 w 175"/>
                <a:gd name="T31" fmla="*/ 112 h 116"/>
                <a:gd name="T32" fmla="*/ 155 w 175"/>
                <a:gd name="T33" fmla="*/ 112 h 116"/>
                <a:gd name="T34" fmla="*/ 151 w 175"/>
                <a:gd name="T35" fmla="*/ 110 h 116"/>
                <a:gd name="T36" fmla="*/ 145 w 175"/>
                <a:gd name="T37" fmla="*/ 109 h 116"/>
                <a:gd name="T38" fmla="*/ 137 w 175"/>
                <a:gd name="T39" fmla="*/ 107 h 116"/>
                <a:gd name="T40" fmla="*/ 127 w 175"/>
                <a:gd name="T41" fmla="*/ 107 h 116"/>
                <a:gd name="T42" fmla="*/ 122 w 175"/>
                <a:gd name="T43" fmla="*/ 107 h 116"/>
                <a:gd name="T44" fmla="*/ 117 w 175"/>
                <a:gd name="T45" fmla="*/ 107 h 116"/>
                <a:gd name="T46" fmla="*/ 110 w 175"/>
                <a:gd name="T47" fmla="*/ 107 h 116"/>
                <a:gd name="T48" fmla="*/ 103 w 175"/>
                <a:gd name="T49" fmla="*/ 107 h 116"/>
                <a:gd name="T50" fmla="*/ 95 w 175"/>
                <a:gd name="T51" fmla="*/ 107 h 116"/>
                <a:gd name="T52" fmla="*/ 86 w 175"/>
                <a:gd name="T53" fmla="*/ 107 h 116"/>
                <a:gd name="T54" fmla="*/ 78 w 175"/>
                <a:gd name="T55" fmla="*/ 107 h 116"/>
                <a:gd name="T56" fmla="*/ 70 w 175"/>
                <a:gd name="T57" fmla="*/ 109 h 116"/>
                <a:gd name="T58" fmla="*/ 61 w 175"/>
                <a:gd name="T59" fmla="*/ 109 h 116"/>
                <a:gd name="T60" fmla="*/ 52 w 175"/>
                <a:gd name="T61" fmla="*/ 110 h 116"/>
                <a:gd name="T62" fmla="*/ 44 w 175"/>
                <a:gd name="T63" fmla="*/ 110 h 116"/>
                <a:gd name="T64" fmla="*/ 36 w 175"/>
                <a:gd name="T65" fmla="*/ 112 h 116"/>
                <a:gd name="T66" fmla="*/ 28 w 175"/>
                <a:gd name="T67" fmla="*/ 112 h 116"/>
                <a:gd name="T68" fmla="*/ 22 w 175"/>
                <a:gd name="T69" fmla="*/ 113 h 116"/>
                <a:gd name="T70" fmla="*/ 11 w 175"/>
                <a:gd name="T71" fmla="*/ 114 h 116"/>
                <a:gd name="T72" fmla="*/ 3 w 175"/>
                <a:gd name="T73" fmla="*/ 114 h 116"/>
                <a:gd name="T74" fmla="*/ 0 w 175"/>
                <a:gd name="T75" fmla="*/ 116 h 116"/>
                <a:gd name="T76" fmla="*/ 50 w 175"/>
                <a:gd name="T7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116">
                  <a:moveTo>
                    <a:pt x="50" y="0"/>
                  </a:moveTo>
                  <a:lnTo>
                    <a:pt x="56" y="62"/>
                  </a:lnTo>
                  <a:lnTo>
                    <a:pt x="56" y="61"/>
                  </a:lnTo>
                  <a:lnTo>
                    <a:pt x="61" y="61"/>
                  </a:lnTo>
                  <a:lnTo>
                    <a:pt x="62" y="60"/>
                  </a:lnTo>
                  <a:lnTo>
                    <a:pt x="65" y="60"/>
                  </a:lnTo>
                  <a:lnTo>
                    <a:pt x="67" y="58"/>
                  </a:lnTo>
                  <a:lnTo>
                    <a:pt x="70" y="58"/>
                  </a:lnTo>
                  <a:lnTo>
                    <a:pt x="73" y="57"/>
                  </a:lnTo>
                  <a:lnTo>
                    <a:pt x="77" y="57"/>
                  </a:lnTo>
                  <a:lnTo>
                    <a:pt x="81" y="57"/>
                  </a:lnTo>
                  <a:lnTo>
                    <a:pt x="85" y="57"/>
                  </a:lnTo>
                  <a:lnTo>
                    <a:pt x="89" y="57"/>
                  </a:lnTo>
                  <a:lnTo>
                    <a:pt x="93" y="57"/>
                  </a:lnTo>
                  <a:lnTo>
                    <a:pt x="97" y="58"/>
                  </a:lnTo>
                  <a:lnTo>
                    <a:pt x="103" y="60"/>
                  </a:lnTo>
                  <a:lnTo>
                    <a:pt x="107" y="61"/>
                  </a:lnTo>
                  <a:lnTo>
                    <a:pt x="111" y="62"/>
                  </a:lnTo>
                  <a:lnTo>
                    <a:pt x="117" y="65"/>
                  </a:lnTo>
                  <a:lnTo>
                    <a:pt x="121" y="68"/>
                  </a:lnTo>
                  <a:lnTo>
                    <a:pt x="125" y="71"/>
                  </a:lnTo>
                  <a:lnTo>
                    <a:pt x="129" y="73"/>
                  </a:lnTo>
                  <a:lnTo>
                    <a:pt x="133" y="76"/>
                  </a:lnTo>
                  <a:lnTo>
                    <a:pt x="137" y="79"/>
                  </a:lnTo>
                  <a:lnTo>
                    <a:pt x="140" y="82"/>
                  </a:lnTo>
                  <a:lnTo>
                    <a:pt x="144" y="84"/>
                  </a:lnTo>
                  <a:lnTo>
                    <a:pt x="145" y="87"/>
                  </a:lnTo>
                  <a:lnTo>
                    <a:pt x="148" y="90"/>
                  </a:lnTo>
                  <a:lnTo>
                    <a:pt x="151" y="92"/>
                  </a:lnTo>
                  <a:lnTo>
                    <a:pt x="152" y="94"/>
                  </a:lnTo>
                  <a:lnTo>
                    <a:pt x="175" y="58"/>
                  </a:lnTo>
                  <a:lnTo>
                    <a:pt x="159" y="112"/>
                  </a:lnTo>
                  <a:lnTo>
                    <a:pt x="158" y="112"/>
                  </a:lnTo>
                  <a:lnTo>
                    <a:pt x="155" y="112"/>
                  </a:lnTo>
                  <a:lnTo>
                    <a:pt x="153" y="110"/>
                  </a:lnTo>
                  <a:lnTo>
                    <a:pt x="151" y="110"/>
                  </a:lnTo>
                  <a:lnTo>
                    <a:pt x="148" y="109"/>
                  </a:lnTo>
                  <a:lnTo>
                    <a:pt x="145" y="109"/>
                  </a:lnTo>
                  <a:lnTo>
                    <a:pt x="141" y="109"/>
                  </a:lnTo>
                  <a:lnTo>
                    <a:pt x="137" y="107"/>
                  </a:lnTo>
                  <a:lnTo>
                    <a:pt x="133" y="107"/>
                  </a:lnTo>
                  <a:lnTo>
                    <a:pt x="127" y="107"/>
                  </a:lnTo>
                  <a:lnTo>
                    <a:pt x="125" y="107"/>
                  </a:lnTo>
                  <a:lnTo>
                    <a:pt x="122" y="107"/>
                  </a:lnTo>
                  <a:lnTo>
                    <a:pt x="119" y="107"/>
                  </a:lnTo>
                  <a:lnTo>
                    <a:pt x="117" y="107"/>
                  </a:lnTo>
                  <a:lnTo>
                    <a:pt x="112" y="107"/>
                  </a:lnTo>
                  <a:lnTo>
                    <a:pt x="110" y="107"/>
                  </a:lnTo>
                  <a:lnTo>
                    <a:pt x="106" y="107"/>
                  </a:lnTo>
                  <a:lnTo>
                    <a:pt x="103" y="107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1" y="107"/>
                  </a:lnTo>
                  <a:lnTo>
                    <a:pt x="86" y="107"/>
                  </a:lnTo>
                  <a:lnTo>
                    <a:pt x="82" y="107"/>
                  </a:lnTo>
                  <a:lnTo>
                    <a:pt x="78" y="107"/>
                  </a:lnTo>
                  <a:lnTo>
                    <a:pt x="74" y="109"/>
                  </a:lnTo>
                  <a:lnTo>
                    <a:pt x="70" y="109"/>
                  </a:lnTo>
                  <a:lnTo>
                    <a:pt x="65" y="109"/>
                  </a:lnTo>
                  <a:lnTo>
                    <a:pt x="61" y="109"/>
                  </a:lnTo>
                  <a:lnTo>
                    <a:pt x="56" y="109"/>
                  </a:lnTo>
                  <a:lnTo>
                    <a:pt x="52" y="110"/>
                  </a:lnTo>
                  <a:lnTo>
                    <a:pt x="48" y="110"/>
                  </a:lnTo>
                  <a:lnTo>
                    <a:pt x="44" y="110"/>
                  </a:lnTo>
                  <a:lnTo>
                    <a:pt x="40" y="112"/>
                  </a:lnTo>
                  <a:lnTo>
                    <a:pt x="36" y="112"/>
                  </a:lnTo>
                  <a:lnTo>
                    <a:pt x="32" y="112"/>
                  </a:lnTo>
                  <a:lnTo>
                    <a:pt x="28" y="112"/>
                  </a:lnTo>
                  <a:lnTo>
                    <a:pt x="25" y="112"/>
                  </a:lnTo>
                  <a:lnTo>
                    <a:pt x="22" y="113"/>
                  </a:lnTo>
                  <a:lnTo>
                    <a:pt x="15" y="113"/>
                  </a:lnTo>
                  <a:lnTo>
                    <a:pt x="11" y="114"/>
                  </a:lnTo>
                  <a:lnTo>
                    <a:pt x="6" y="114"/>
                  </a:lnTo>
                  <a:lnTo>
                    <a:pt x="3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25" y="6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8" name="Freeform 34"/>
            <p:cNvSpPr>
              <a:spLocks/>
            </p:cNvSpPr>
            <p:nvPr/>
          </p:nvSpPr>
          <p:spPr bwMode="auto">
            <a:xfrm>
              <a:off x="4342" y="1883"/>
              <a:ext cx="140" cy="178"/>
            </a:xfrm>
            <a:custGeom>
              <a:avLst/>
              <a:gdLst>
                <a:gd name="T0" fmla="*/ 149 w 419"/>
                <a:gd name="T1" fmla="*/ 124 h 536"/>
                <a:gd name="T2" fmla="*/ 140 w 419"/>
                <a:gd name="T3" fmla="*/ 146 h 536"/>
                <a:gd name="T4" fmla="*/ 134 w 419"/>
                <a:gd name="T5" fmla="*/ 159 h 536"/>
                <a:gd name="T6" fmla="*/ 127 w 419"/>
                <a:gd name="T7" fmla="*/ 176 h 536"/>
                <a:gd name="T8" fmla="*/ 120 w 419"/>
                <a:gd name="T9" fmla="*/ 193 h 536"/>
                <a:gd name="T10" fmla="*/ 113 w 419"/>
                <a:gd name="T11" fmla="*/ 211 h 536"/>
                <a:gd name="T12" fmla="*/ 105 w 419"/>
                <a:gd name="T13" fmla="*/ 229 h 536"/>
                <a:gd name="T14" fmla="*/ 98 w 419"/>
                <a:gd name="T15" fmla="*/ 248 h 536"/>
                <a:gd name="T16" fmla="*/ 91 w 419"/>
                <a:gd name="T17" fmla="*/ 266 h 536"/>
                <a:gd name="T18" fmla="*/ 84 w 419"/>
                <a:gd name="T19" fmla="*/ 282 h 536"/>
                <a:gd name="T20" fmla="*/ 78 w 419"/>
                <a:gd name="T21" fmla="*/ 300 h 536"/>
                <a:gd name="T22" fmla="*/ 68 w 419"/>
                <a:gd name="T23" fmla="*/ 323 h 536"/>
                <a:gd name="T24" fmla="*/ 61 w 419"/>
                <a:gd name="T25" fmla="*/ 339 h 536"/>
                <a:gd name="T26" fmla="*/ 53 w 419"/>
                <a:gd name="T27" fmla="*/ 364 h 536"/>
                <a:gd name="T28" fmla="*/ 47 w 419"/>
                <a:gd name="T29" fmla="*/ 383 h 536"/>
                <a:gd name="T30" fmla="*/ 42 w 419"/>
                <a:gd name="T31" fmla="*/ 401 h 536"/>
                <a:gd name="T32" fmla="*/ 34 w 419"/>
                <a:gd name="T33" fmla="*/ 424 h 536"/>
                <a:gd name="T34" fmla="*/ 26 w 419"/>
                <a:gd name="T35" fmla="*/ 450 h 536"/>
                <a:gd name="T36" fmla="*/ 17 w 419"/>
                <a:gd name="T37" fmla="*/ 476 h 536"/>
                <a:gd name="T38" fmla="*/ 9 w 419"/>
                <a:gd name="T39" fmla="*/ 500 h 536"/>
                <a:gd name="T40" fmla="*/ 2 w 419"/>
                <a:gd name="T41" fmla="*/ 518 h 536"/>
                <a:gd name="T42" fmla="*/ 0 w 419"/>
                <a:gd name="T43" fmla="*/ 529 h 536"/>
                <a:gd name="T44" fmla="*/ 128 w 419"/>
                <a:gd name="T45" fmla="*/ 526 h 536"/>
                <a:gd name="T46" fmla="*/ 128 w 419"/>
                <a:gd name="T47" fmla="*/ 508 h 536"/>
                <a:gd name="T48" fmla="*/ 129 w 419"/>
                <a:gd name="T49" fmla="*/ 493 h 536"/>
                <a:gd name="T50" fmla="*/ 131 w 419"/>
                <a:gd name="T51" fmla="*/ 474 h 536"/>
                <a:gd name="T52" fmla="*/ 134 w 419"/>
                <a:gd name="T53" fmla="*/ 450 h 536"/>
                <a:gd name="T54" fmla="*/ 135 w 419"/>
                <a:gd name="T55" fmla="*/ 425 h 536"/>
                <a:gd name="T56" fmla="*/ 139 w 419"/>
                <a:gd name="T57" fmla="*/ 402 h 536"/>
                <a:gd name="T58" fmla="*/ 142 w 419"/>
                <a:gd name="T59" fmla="*/ 383 h 536"/>
                <a:gd name="T60" fmla="*/ 143 w 419"/>
                <a:gd name="T61" fmla="*/ 371 h 536"/>
                <a:gd name="T62" fmla="*/ 127 w 419"/>
                <a:gd name="T63" fmla="*/ 337 h 536"/>
                <a:gd name="T64" fmla="*/ 131 w 419"/>
                <a:gd name="T65" fmla="*/ 315 h 536"/>
                <a:gd name="T66" fmla="*/ 135 w 419"/>
                <a:gd name="T67" fmla="*/ 297 h 536"/>
                <a:gd name="T68" fmla="*/ 140 w 419"/>
                <a:gd name="T69" fmla="*/ 275 h 536"/>
                <a:gd name="T70" fmla="*/ 149 w 419"/>
                <a:gd name="T71" fmla="*/ 251 h 536"/>
                <a:gd name="T72" fmla="*/ 157 w 419"/>
                <a:gd name="T73" fmla="*/ 226 h 536"/>
                <a:gd name="T74" fmla="*/ 169 w 419"/>
                <a:gd name="T75" fmla="*/ 199 h 536"/>
                <a:gd name="T76" fmla="*/ 181 w 419"/>
                <a:gd name="T77" fmla="*/ 174 h 536"/>
                <a:gd name="T78" fmla="*/ 198 w 419"/>
                <a:gd name="T79" fmla="*/ 150 h 536"/>
                <a:gd name="T80" fmla="*/ 215 w 419"/>
                <a:gd name="T81" fmla="*/ 127 h 536"/>
                <a:gd name="T82" fmla="*/ 239 w 419"/>
                <a:gd name="T83" fmla="*/ 105 h 536"/>
                <a:gd name="T84" fmla="*/ 265 w 419"/>
                <a:gd name="T85" fmla="*/ 84 h 536"/>
                <a:gd name="T86" fmla="*/ 286 w 419"/>
                <a:gd name="T87" fmla="*/ 68 h 536"/>
                <a:gd name="T88" fmla="*/ 303 w 419"/>
                <a:gd name="T89" fmla="*/ 60 h 536"/>
                <a:gd name="T90" fmla="*/ 319 w 419"/>
                <a:gd name="T91" fmla="*/ 52 h 536"/>
                <a:gd name="T92" fmla="*/ 334 w 419"/>
                <a:gd name="T93" fmla="*/ 43 h 536"/>
                <a:gd name="T94" fmla="*/ 355 w 419"/>
                <a:gd name="T95" fmla="*/ 35 h 536"/>
                <a:gd name="T96" fmla="*/ 373 w 419"/>
                <a:gd name="T97" fmla="*/ 27 h 536"/>
                <a:gd name="T98" fmla="*/ 396 w 419"/>
                <a:gd name="T99" fmla="*/ 19 h 536"/>
                <a:gd name="T100" fmla="*/ 412 w 419"/>
                <a:gd name="T101" fmla="*/ 13 h 536"/>
                <a:gd name="T102" fmla="*/ 185 w 419"/>
                <a:gd name="T103" fmla="*/ 24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9" h="536">
                  <a:moveTo>
                    <a:pt x="185" y="24"/>
                  </a:moveTo>
                  <a:lnTo>
                    <a:pt x="153" y="117"/>
                  </a:lnTo>
                  <a:lnTo>
                    <a:pt x="151" y="118"/>
                  </a:lnTo>
                  <a:lnTo>
                    <a:pt x="150" y="121"/>
                  </a:lnTo>
                  <a:lnTo>
                    <a:pt x="149" y="124"/>
                  </a:lnTo>
                  <a:lnTo>
                    <a:pt x="147" y="128"/>
                  </a:lnTo>
                  <a:lnTo>
                    <a:pt x="146" y="131"/>
                  </a:lnTo>
                  <a:lnTo>
                    <a:pt x="144" y="136"/>
                  </a:lnTo>
                  <a:lnTo>
                    <a:pt x="142" y="140"/>
                  </a:lnTo>
                  <a:lnTo>
                    <a:pt x="140" y="146"/>
                  </a:lnTo>
                  <a:lnTo>
                    <a:pt x="138" y="147"/>
                  </a:lnTo>
                  <a:lnTo>
                    <a:pt x="138" y="150"/>
                  </a:lnTo>
                  <a:lnTo>
                    <a:pt x="136" y="154"/>
                  </a:lnTo>
                  <a:lnTo>
                    <a:pt x="135" y="157"/>
                  </a:lnTo>
                  <a:lnTo>
                    <a:pt x="134" y="159"/>
                  </a:lnTo>
                  <a:lnTo>
                    <a:pt x="134" y="162"/>
                  </a:lnTo>
                  <a:lnTo>
                    <a:pt x="131" y="166"/>
                  </a:lnTo>
                  <a:lnTo>
                    <a:pt x="129" y="169"/>
                  </a:lnTo>
                  <a:lnTo>
                    <a:pt x="128" y="172"/>
                  </a:lnTo>
                  <a:lnTo>
                    <a:pt x="127" y="176"/>
                  </a:lnTo>
                  <a:lnTo>
                    <a:pt x="127" y="180"/>
                  </a:lnTo>
                  <a:lnTo>
                    <a:pt x="125" y="182"/>
                  </a:lnTo>
                  <a:lnTo>
                    <a:pt x="124" y="187"/>
                  </a:lnTo>
                  <a:lnTo>
                    <a:pt x="121" y="189"/>
                  </a:lnTo>
                  <a:lnTo>
                    <a:pt x="120" y="193"/>
                  </a:lnTo>
                  <a:lnTo>
                    <a:pt x="118" y="196"/>
                  </a:lnTo>
                  <a:lnTo>
                    <a:pt x="117" y="200"/>
                  </a:lnTo>
                  <a:lnTo>
                    <a:pt x="116" y="203"/>
                  </a:lnTo>
                  <a:lnTo>
                    <a:pt x="114" y="207"/>
                  </a:lnTo>
                  <a:lnTo>
                    <a:pt x="113" y="211"/>
                  </a:lnTo>
                  <a:lnTo>
                    <a:pt x="112" y="214"/>
                  </a:lnTo>
                  <a:lnTo>
                    <a:pt x="110" y="218"/>
                  </a:lnTo>
                  <a:lnTo>
                    <a:pt x="108" y="222"/>
                  </a:lnTo>
                  <a:lnTo>
                    <a:pt x="108" y="226"/>
                  </a:lnTo>
                  <a:lnTo>
                    <a:pt x="105" y="229"/>
                  </a:lnTo>
                  <a:lnTo>
                    <a:pt x="105" y="233"/>
                  </a:lnTo>
                  <a:lnTo>
                    <a:pt x="102" y="237"/>
                  </a:lnTo>
                  <a:lnTo>
                    <a:pt x="102" y="241"/>
                  </a:lnTo>
                  <a:lnTo>
                    <a:pt x="99" y="244"/>
                  </a:lnTo>
                  <a:lnTo>
                    <a:pt x="98" y="248"/>
                  </a:lnTo>
                  <a:lnTo>
                    <a:pt x="97" y="251"/>
                  </a:lnTo>
                  <a:lnTo>
                    <a:pt x="95" y="255"/>
                  </a:lnTo>
                  <a:lnTo>
                    <a:pt x="94" y="259"/>
                  </a:lnTo>
                  <a:lnTo>
                    <a:pt x="93" y="262"/>
                  </a:lnTo>
                  <a:lnTo>
                    <a:pt x="91" y="266"/>
                  </a:lnTo>
                  <a:lnTo>
                    <a:pt x="90" y="270"/>
                  </a:lnTo>
                  <a:lnTo>
                    <a:pt x="88" y="272"/>
                  </a:lnTo>
                  <a:lnTo>
                    <a:pt x="87" y="275"/>
                  </a:lnTo>
                  <a:lnTo>
                    <a:pt x="86" y="279"/>
                  </a:lnTo>
                  <a:lnTo>
                    <a:pt x="84" y="282"/>
                  </a:lnTo>
                  <a:lnTo>
                    <a:pt x="83" y="285"/>
                  </a:lnTo>
                  <a:lnTo>
                    <a:pt x="82" y="287"/>
                  </a:lnTo>
                  <a:lnTo>
                    <a:pt x="80" y="292"/>
                  </a:lnTo>
                  <a:lnTo>
                    <a:pt x="80" y="294"/>
                  </a:lnTo>
                  <a:lnTo>
                    <a:pt x="78" y="300"/>
                  </a:lnTo>
                  <a:lnTo>
                    <a:pt x="75" y="305"/>
                  </a:lnTo>
                  <a:lnTo>
                    <a:pt x="73" y="309"/>
                  </a:lnTo>
                  <a:lnTo>
                    <a:pt x="72" y="315"/>
                  </a:lnTo>
                  <a:lnTo>
                    <a:pt x="69" y="319"/>
                  </a:lnTo>
                  <a:lnTo>
                    <a:pt x="68" y="323"/>
                  </a:lnTo>
                  <a:lnTo>
                    <a:pt x="67" y="327"/>
                  </a:lnTo>
                  <a:lnTo>
                    <a:pt x="67" y="331"/>
                  </a:lnTo>
                  <a:lnTo>
                    <a:pt x="64" y="334"/>
                  </a:lnTo>
                  <a:lnTo>
                    <a:pt x="62" y="337"/>
                  </a:lnTo>
                  <a:lnTo>
                    <a:pt x="61" y="339"/>
                  </a:lnTo>
                  <a:lnTo>
                    <a:pt x="61" y="343"/>
                  </a:lnTo>
                  <a:lnTo>
                    <a:pt x="58" y="349"/>
                  </a:lnTo>
                  <a:lnTo>
                    <a:pt x="57" y="354"/>
                  </a:lnTo>
                  <a:lnTo>
                    <a:pt x="56" y="358"/>
                  </a:lnTo>
                  <a:lnTo>
                    <a:pt x="53" y="364"/>
                  </a:lnTo>
                  <a:lnTo>
                    <a:pt x="52" y="369"/>
                  </a:lnTo>
                  <a:lnTo>
                    <a:pt x="50" y="375"/>
                  </a:lnTo>
                  <a:lnTo>
                    <a:pt x="49" y="376"/>
                  </a:lnTo>
                  <a:lnTo>
                    <a:pt x="47" y="379"/>
                  </a:lnTo>
                  <a:lnTo>
                    <a:pt x="47" y="383"/>
                  </a:lnTo>
                  <a:lnTo>
                    <a:pt x="46" y="386"/>
                  </a:lnTo>
                  <a:lnTo>
                    <a:pt x="45" y="388"/>
                  </a:lnTo>
                  <a:lnTo>
                    <a:pt x="45" y="392"/>
                  </a:lnTo>
                  <a:lnTo>
                    <a:pt x="43" y="397"/>
                  </a:lnTo>
                  <a:lnTo>
                    <a:pt x="42" y="401"/>
                  </a:lnTo>
                  <a:lnTo>
                    <a:pt x="41" y="405"/>
                  </a:lnTo>
                  <a:lnTo>
                    <a:pt x="39" y="409"/>
                  </a:lnTo>
                  <a:lnTo>
                    <a:pt x="38" y="414"/>
                  </a:lnTo>
                  <a:lnTo>
                    <a:pt x="37" y="418"/>
                  </a:lnTo>
                  <a:lnTo>
                    <a:pt x="34" y="424"/>
                  </a:lnTo>
                  <a:lnTo>
                    <a:pt x="32" y="428"/>
                  </a:lnTo>
                  <a:lnTo>
                    <a:pt x="31" y="433"/>
                  </a:lnTo>
                  <a:lnTo>
                    <a:pt x="28" y="439"/>
                  </a:lnTo>
                  <a:lnTo>
                    <a:pt x="27" y="444"/>
                  </a:lnTo>
                  <a:lnTo>
                    <a:pt x="26" y="450"/>
                  </a:lnTo>
                  <a:lnTo>
                    <a:pt x="23" y="455"/>
                  </a:lnTo>
                  <a:lnTo>
                    <a:pt x="22" y="461"/>
                  </a:lnTo>
                  <a:lnTo>
                    <a:pt x="20" y="465"/>
                  </a:lnTo>
                  <a:lnTo>
                    <a:pt x="19" y="470"/>
                  </a:lnTo>
                  <a:lnTo>
                    <a:pt x="17" y="476"/>
                  </a:lnTo>
                  <a:lnTo>
                    <a:pt x="15" y="481"/>
                  </a:lnTo>
                  <a:lnTo>
                    <a:pt x="13" y="487"/>
                  </a:lnTo>
                  <a:lnTo>
                    <a:pt x="12" y="491"/>
                  </a:lnTo>
                  <a:lnTo>
                    <a:pt x="11" y="495"/>
                  </a:lnTo>
                  <a:lnTo>
                    <a:pt x="9" y="500"/>
                  </a:lnTo>
                  <a:lnTo>
                    <a:pt x="7" y="503"/>
                  </a:lnTo>
                  <a:lnTo>
                    <a:pt x="5" y="507"/>
                  </a:lnTo>
                  <a:lnTo>
                    <a:pt x="4" y="511"/>
                  </a:lnTo>
                  <a:lnTo>
                    <a:pt x="4" y="515"/>
                  </a:lnTo>
                  <a:lnTo>
                    <a:pt x="2" y="518"/>
                  </a:lnTo>
                  <a:lnTo>
                    <a:pt x="1" y="521"/>
                  </a:lnTo>
                  <a:lnTo>
                    <a:pt x="1" y="522"/>
                  </a:lnTo>
                  <a:lnTo>
                    <a:pt x="1" y="525"/>
                  </a:lnTo>
                  <a:lnTo>
                    <a:pt x="0" y="527"/>
                  </a:lnTo>
                  <a:lnTo>
                    <a:pt x="0" y="529"/>
                  </a:lnTo>
                  <a:lnTo>
                    <a:pt x="129" y="536"/>
                  </a:lnTo>
                  <a:lnTo>
                    <a:pt x="129" y="534"/>
                  </a:lnTo>
                  <a:lnTo>
                    <a:pt x="129" y="533"/>
                  </a:lnTo>
                  <a:lnTo>
                    <a:pt x="128" y="530"/>
                  </a:lnTo>
                  <a:lnTo>
                    <a:pt x="128" y="526"/>
                  </a:lnTo>
                  <a:lnTo>
                    <a:pt x="128" y="523"/>
                  </a:lnTo>
                  <a:lnTo>
                    <a:pt x="128" y="519"/>
                  </a:lnTo>
                  <a:lnTo>
                    <a:pt x="128" y="515"/>
                  </a:lnTo>
                  <a:lnTo>
                    <a:pt x="128" y="511"/>
                  </a:lnTo>
                  <a:lnTo>
                    <a:pt x="128" y="508"/>
                  </a:lnTo>
                  <a:lnTo>
                    <a:pt x="128" y="506"/>
                  </a:lnTo>
                  <a:lnTo>
                    <a:pt x="128" y="503"/>
                  </a:lnTo>
                  <a:lnTo>
                    <a:pt x="128" y="500"/>
                  </a:lnTo>
                  <a:lnTo>
                    <a:pt x="128" y="497"/>
                  </a:lnTo>
                  <a:lnTo>
                    <a:pt x="129" y="493"/>
                  </a:lnTo>
                  <a:lnTo>
                    <a:pt x="129" y="491"/>
                  </a:lnTo>
                  <a:lnTo>
                    <a:pt x="129" y="487"/>
                  </a:lnTo>
                  <a:lnTo>
                    <a:pt x="129" y="482"/>
                  </a:lnTo>
                  <a:lnTo>
                    <a:pt x="129" y="478"/>
                  </a:lnTo>
                  <a:lnTo>
                    <a:pt x="131" y="474"/>
                  </a:lnTo>
                  <a:lnTo>
                    <a:pt x="131" y="469"/>
                  </a:lnTo>
                  <a:lnTo>
                    <a:pt x="131" y="465"/>
                  </a:lnTo>
                  <a:lnTo>
                    <a:pt x="132" y="459"/>
                  </a:lnTo>
                  <a:lnTo>
                    <a:pt x="132" y="455"/>
                  </a:lnTo>
                  <a:lnTo>
                    <a:pt x="134" y="450"/>
                  </a:lnTo>
                  <a:lnTo>
                    <a:pt x="134" y="444"/>
                  </a:lnTo>
                  <a:lnTo>
                    <a:pt x="134" y="440"/>
                  </a:lnTo>
                  <a:lnTo>
                    <a:pt x="135" y="435"/>
                  </a:lnTo>
                  <a:lnTo>
                    <a:pt x="135" y="431"/>
                  </a:lnTo>
                  <a:lnTo>
                    <a:pt x="135" y="425"/>
                  </a:lnTo>
                  <a:lnTo>
                    <a:pt x="136" y="420"/>
                  </a:lnTo>
                  <a:lnTo>
                    <a:pt x="138" y="416"/>
                  </a:lnTo>
                  <a:lnTo>
                    <a:pt x="138" y="412"/>
                  </a:lnTo>
                  <a:lnTo>
                    <a:pt x="138" y="406"/>
                  </a:lnTo>
                  <a:lnTo>
                    <a:pt x="139" y="402"/>
                  </a:lnTo>
                  <a:lnTo>
                    <a:pt x="139" y="398"/>
                  </a:lnTo>
                  <a:lnTo>
                    <a:pt x="140" y="394"/>
                  </a:lnTo>
                  <a:lnTo>
                    <a:pt x="140" y="390"/>
                  </a:lnTo>
                  <a:lnTo>
                    <a:pt x="142" y="387"/>
                  </a:lnTo>
                  <a:lnTo>
                    <a:pt x="142" y="383"/>
                  </a:lnTo>
                  <a:lnTo>
                    <a:pt x="143" y="380"/>
                  </a:lnTo>
                  <a:lnTo>
                    <a:pt x="143" y="377"/>
                  </a:lnTo>
                  <a:lnTo>
                    <a:pt x="143" y="375"/>
                  </a:lnTo>
                  <a:lnTo>
                    <a:pt x="143" y="373"/>
                  </a:lnTo>
                  <a:lnTo>
                    <a:pt x="143" y="371"/>
                  </a:lnTo>
                  <a:lnTo>
                    <a:pt x="144" y="369"/>
                  </a:lnTo>
                  <a:lnTo>
                    <a:pt x="144" y="368"/>
                  </a:lnTo>
                  <a:lnTo>
                    <a:pt x="127" y="339"/>
                  </a:lnTo>
                  <a:lnTo>
                    <a:pt x="127" y="338"/>
                  </a:lnTo>
                  <a:lnTo>
                    <a:pt x="127" y="337"/>
                  </a:lnTo>
                  <a:lnTo>
                    <a:pt x="127" y="334"/>
                  </a:lnTo>
                  <a:lnTo>
                    <a:pt x="128" y="330"/>
                  </a:lnTo>
                  <a:lnTo>
                    <a:pt x="129" y="324"/>
                  </a:lnTo>
                  <a:lnTo>
                    <a:pt x="129" y="319"/>
                  </a:lnTo>
                  <a:lnTo>
                    <a:pt x="131" y="315"/>
                  </a:lnTo>
                  <a:lnTo>
                    <a:pt x="132" y="312"/>
                  </a:lnTo>
                  <a:lnTo>
                    <a:pt x="132" y="309"/>
                  </a:lnTo>
                  <a:lnTo>
                    <a:pt x="134" y="305"/>
                  </a:lnTo>
                  <a:lnTo>
                    <a:pt x="135" y="301"/>
                  </a:lnTo>
                  <a:lnTo>
                    <a:pt x="135" y="297"/>
                  </a:lnTo>
                  <a:lnTo>
                    <a:pt x="136" y="293"/>
                  </a:lnTo>
                  <a:lnTo>
                    <a:pt x="138" y="289"/>
                  </a:lnTo>
                  <a:lnTo>
                    <a:pt x="138" y="283"/>
                  </a:lnTo>
                  <a:lnTo>
                    <a:pt x="139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3" y="266"/>
                  </a:lnTo>
                  <a:lnTo>
                    <a:pt x="146" y="260"/>
                  </a:lnTo>
                  <a:lnTo>
                    <a:pt x="147" y="256"/>
                  </a:lnTo>
                  <a:lnTo>
                    <a:pt x="149" y="251"/>
                  </a:lnTo>
                  <a:lnTo>
                    <a:pt x="150" y="245"/>
                  </a:lnTo>
                  <a:lnTo>
                    <a:pt x="151" y="241"/>
                  </a:lnTo>
                  <a:lnTo>
                    <a:pt x="154" y="236"/>
                  </a:lnTo>
                  <a:lnTo>
                    <a:pt x="155" y="232"/>
                  </a:lnTo>
                  <a:lnTo>
                    <a:pt x="157" y="226"/>
                  </a:lnTo>
                  <a:lnTo>
                    <a:pt x="159" y="221"/>
                  </a:lnTo>
                  <a:lnTo>
                    <a:pt x="161" y="215"/>
                  </a:lnTo>
                  <a:lnTo>
                    <a:pt x="164" y="210"/>
                  </a:lnTo>
                  <a:lnTo>
                    <a:pt x="165" y="204"/>
                  </a:lnTo>
                  <a:lnTo>
                    <a:pt x="169" y="199"/>
                  </a:lnTo>
                  <a:lnTo>
                    <a:pt x="170" y="195"/>
                  </a:lnTo>
                  <a:lnTo>
                    <a:pt x="173" y="189"/>
                  </a:lnTo>
                  <a:lnTo>
                    <a:pt x="176" y="184"/>
                  </a:lnTo>
                  <a:lnTo>
                    <a:pt x="179" y="180"/>
                  </a:lnTo>
                  <a:lnTo>
                    <a:pt x="181" y="174"/>
                  </a:lnTo>
                  <a:lnTo>
                    <a:pt x="184" y="169"/>
                  </a:lnTo>
                  <a:lnTo>
                    <a:pt x="188" y="165"/>
                  </a:lnTo>
                  <a:lnTo>
                    <a:pt x="191" y="159"/>
                  </a:lnTo>
                  <a:lnTo>
                    <a:pt x="194" y="154"/>
                  </a:lnTo>
                  <a:lnTo>
                    <a:pt x="198" y="150"/>
                  </a:lnTo>
                  <a:lnTo>
                    <a:pt x="202" y="146"/>
                  </a:lnTo>
                  <a:lnTo>
                    <a:pt x="205" y="140"/>
                  </a:lnTo>
                  <a:lnTo>
                    <a:pt x="209" y="135"/>
                  </a:lnTo>
                  <a:lnTo>
                    <a:pt x="213" y="131"/>
                  </a:lnTo>
                  <a:lnTo>
                    <a:pt x="215" y="127"/>
                  </a:lnTo>
                  <a:lnTo>
                    <a:pt x="221" y="121"/>
                  </a:lnTo>
                  <a:lnTo>
                    <a:pt x="225" y="117"/>
                  </a:lnTo>
                  <a:lnTo>
                    <a:pt x="229" y="113"/>
                  </a:lnTo>
                  <a:lnTo>
                    <a:pt x="235" y="109"/>
                  </a:lnTo>
                  <a:lnTo>
                    <a:pt x="239" y="105"/>
                  </a:lnTo>
                  <a:lnTo>
                    <a:pt x="243" y="99"/>
                  </a:lnTo>
                  <a:lnTo>
                    <a:pt x="248" y="97"/>
                  </a:lnTo>
                  <a:lnTo>
                    <a:pt x="254" y="91"/>
                  </a:lnTo>
                  <a:lnTo>
                    <a:pt x="259" y="88"/>
                  </a:lnTo>
                  <a:lnTo>
                    <a:pt x="265" y="84"/>
                  </a:lnTo>
                  <a:lnTo>
                    <a:pt x="270" y="80"/>
                  </a:lnTo>
                  <a:lnTo>
                    <a:pt x="276" y="76"/>
                  </a:lnTo>
                  <a:lnTo>
                    <a:pt x="281" y="72"/>
                  </a:lnTo>
                  <a:lnTo>
                    <a:pt x="284" y="71"/>
                  </a:lnTo>
                  <a:lnTo>
                    <a:pt x="286" y="68"/>
                  </a:lnTo>
                  <a:lnTo>
                    <a:pt x="291" y="67"/>
                  </a:lnTo>
                  <a:lnTo>
                    <a:pt x="293" y="65"/>
                  </a:lnTo>
                  <a:lnTo>
                    <a:pt x="296" y="63"/>
                  </a:lnTo>
                  <a:lnTo>
                    <a:pt x="300" y="61"/>
                  </a:lnTo>
                  <a:lnTo>
                    <a:pt x="303" y="60"/>
                  </a:lnTo>
                  <a:lnTo>
                    <a:pt x="306" y="58"/>
                  </a:lnTo>
                  <a:lnTo>
                    <a:pt x="308" y="57"/>
                  </a:lnTo>
                  <a:lnTo>
                    <a:pt x="312" y="54"/>
                  </a:lnTo>
                  <a:lnTo>
                    <a:pt x="315" y="53"/>
                  </a:lnTo>
                  <a:lnTo>
                    <a:pt x="319" y="52"/>
                  </a:lnTo>
                  <a:lnTo>
                    <a:pt x="322" y="50"/>
                  </a:lnTo>
                  <a:lnTo>
                    <a:pt x="325" y="49"/>
                  </a:lnTo>
                  <a:lnTo>
                    <a:pt x="327" y="46"/>
                  </a:lnTo>
                  <a:lnTo>
                    <a:pt x="332" y="45"/>
                  </a:lnTo>
                  <a:lnTo>
                    <a:pt x="334" y="43"/>
                  </a:lnTo>
                  <a:lnTo>
                    <a:pt x="337" y="42"/>
                  </a:lnTo>
                  <a:lnTo>
                    <a:pt x="341" y="41"/>
                  </a:lnTo>
                  <a:lnTo>
                    <a:pt x="344" y="41"/>
                  </a:lnTo>
                  <a:lnTo>
                    <a:pt x="349" y="37"/>
                  </a:lnTo>
                  <a:lnTo>
                    <a:pt x="355" y="35"/>
                  </a:lnTo>
                  <a:lnTo>
                    <a:pt x="357" y="33"/>
                  </a:lnTo>
                  <a:lnTo>
                    <a:pt x="362" y="33"/>
                  </a:lnTo>
                  <a:lnTo>
                    <a:pt x="364" y="31"/>
                  </a:lnTo>
                  <a:lnTo>
                    <a:pt x="367" y="30"/>
                  </a:lnTo>
                  <a:lnTo>
                    <a:pt x="373" y="27"/>
                  </a:lnTo>
                  <a:lnTo>
                    <a:pt x="378" y="26"/>
                  </a:lnTo>
                  <a:lnTo>
                    <a:pt x="383" y="24"/>
                  </a:lnTo>
                  <a:lnTo>
                    <a:pt x="388" y="22"/>
                  </a:lnTo>
                  <a:lnTo>
                    <a:pt x="392" y="20"/>
                  </a:lnTo>
                  <a:lnTo>
                    <a:pt x="396" y="19"/>
                  </a:lnTo>
                  <a:lnTo>
                    <a:pt x="400" y="18"/>
                  </a:lnTo>
                  <a:lnTo>
                    <a:pt x="404" y="16"/>
                  </a:lnTo>
                  <a:lnTo>
                    <a:pt x="407" y="15"/>
                  </a:lnTo>
                  <a:lnTo>
                    <a:pt x="411" y="13"/>
                  </a:lnTo>
                  <a:lnTo>
                    <a:pt x="412" y="13"/>
                  </a:lnTo>
                  <a:lnTo>
                    <a:pt x="415" y="13"/>
                  </a:lnTo>
                  <a:lnTo>
                    <a:pt x="418" y="12"/>
                  </a:lnTo>
                  <a:lnTo>
                    <a:pt x="419" y="12"/>
                  </a:lnTo>
                  <a:lnTo>
                    <a:pt x="214" y="0"/>
                  </a:lnTo>
                  <a:lnTo>
                    <a:pt x="185" y="24"/>
                  </a:lnTo>
                  <a:lnTo>
                    <a:pt x="185" y="24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9" name="Freeform 35"/>
            <p:cNvSpPr>
              <a:spLocks/>
            </p:cNvSpPr>
            <p:nvPr/>
          </p:nvSpPr>
          <p:spPr bwMode="auto">
            <a:xfrm>
              <a:off x="4437" y="1921"/>
              <a:ext cx="35" cy="147"/>
            </a:xfrm>
            <a:custGeom>
              <a:avLst/>
              <a:gdLst>
                <a:gd name="T0" fmla="*/ 61 w 104"/>
                <a:gd name="T1" fmla="*/ 24 h 441"/>
                <a:gd name="T2" fmla="*/ 2 w 104"/>
                <a:gd name="T3" fmla="*/ 143 h 441"/>
                <a:gd name="T4" fmla="*/ 80 w 104"/>
                <a:gd name="T5" fmla="*/ 441 h 441"/>
                <a:gd name="T6" fmla="*/ 80 w 104"/>
                <a:gd name="T7" fmla="*/ 440 h 441"/>
                <a:gd name="T8" fmla="*/ 78 w 104"/>
                <a:gd name="T9" fmla="*/ 435 h 441"/>
                <a:gd name="T10" fmla="*/ 76 w 104"/>
                <a:gd name="T11" fmla="*/ 428 h 441"/>
                <a:gd name="T12" fmla="*/ 73 w 104"/>
                <a:gd name="T13" fmla="*/ 420 h 441"/>
                <a:gd name="T14" fmla="*/ 70 w 104"/>
                <a:gd name="T15" fmla="*/ 413 h 441"/>
                <a:gd name="T16" fmla="*/ 69 w 104"/>
                <a:gd name="T17" fmla="*/ 407 h 441"/>
                <a:gd name="T18" fmla="*/ 66 w 104"/>
                <a:gd name="T19" fmla="*/ 401 h 441"/>
                <a:gd name="T20" fmla="*/ 65 w 104"/>
                <a:gd name="T21" fmla="*/ 394 h 441"/>
                <a:gd name="T22" fmla="*/ 62 w 104"/>
                <a:gd name="T23" fmla="*/ 386 h 441"/>
                <a:gd name="T24" fmla="*/ 61 w 104"/>
                <a:gd name="T25" fmla="*/ 379 h 441"/>
                <a:gd name="T26" fmla="*/ 58 w 104"/>
                <a:gd name="T27" fmla="*/ 372 h 441"/>
                <a:gd name="T28" fmla="*/ 56 w 104"/>
                <a:gd name="T29" fmla="*/ 364 h 441"/>
                <a:gd name="T30" fmla="*/ 55 w 104"/>
                <a:gd name="T31" fmla="*/ 356 h 441"/>
                <a:gd name="T32" fmla="*/ 52 w 104"/>
                <a:gd name="T33" fmla="*/ 347 h 441"/>
                <a:gd name="T34" fmla="*/ 50 w 104"/>
                <a:gd name="T35" fmla="*/ 338 h 441"/>
                <a:gd name="T36" fmla="*/ 48 w 104"/>
                <a:gd name="T37" fmla="*/ 330 h 441"/>
                <a:gd name="T38" fmla="*/ 47 w 104"/>
                <a:gd name="T39" fmla="*/ 320 h 441"/>
                <a:gd name="T40" fmla="*/ 46 w 104"/>
                <a:gd name="T41" fmla="*/ 312 h 441"/>
                <a:gd name="T42" fmla="*/ 44 w 104"/>
                <a:gd name="T43" fmla="*/ 302 h 441"/>
                <a:gd name="T44" fmla="*/ 43 w 104"/>
                <a:gd name="T45" fmla="*/ 294 h 441"/>
                <a:gd name="T46" fmla="*/ 41 w 104"/>
                <a:gd name="T47" fmla="*/ 285 h 441"/>
                <a:gd name="T48" fmla="*/ 41 w 104"/>
                <a:gd name="T49" fmla="*/ 276 h 441"/>
                <a:gd name="T50" fmla="*/ 40 w 104"/>
                <a:gd name="T51" fmla="*/ 267 h 441"/>
                <a:gd name="T52" fmla="*/ 40 w 104"/>
                <a:gd name="T53" fmla="*/ 259 h 441"/>
                <a:gd name="T54" fmla="*/ 40 w 104"/>
                <a:gd name="T55" fmla="*/ 251 h 441"/>
                <a:gd name="T56" fmla="*/ 40 w 104"/>
                <a:gd name="T57" fmla="*/ 242 h 441"/>
                <a:gd name="T58" fmla="*/ 41 w 104"/>
                <a:gd name="T59" fmla="*/ 234 h 441"/>
                <a:gd name="T60" fmla="*/ 43 w 104"/>
                <a:gd name="T61" fmla="*/ 229 h 441"/>
                <a:gd name="T62" fmla="*/ 43 w 104"/>
                <a:gd name="T63" fmla="*/ 221 h 441"/>
                <a:gd name="T64" fmla="*/ 44 w 104"/>
                <a:gd name="T65" fmla="*/ 214 h 441"/>
                <a:gd name="T66" fmla="*/ 46 w 104"/>
                <a:gd name="T67" fmla="*/ 206 h 441"/>
                <a:gd name="T68" fmla="*/ 47 w 104"/>
                <a:gd name="T69" fmla="*/ 199 h 441"/>
                <a:gd name="T70" fmla="*/ 48 w 104"/>
                <a:gd name="T71" fmla="*/ 191 h 441"/>
                <a:gd name="T72" fmla="*/ 50 w 104"/>
                <a:gd name="T73" fmla="*/ 184 h 441"/>
                <a:gd name="T74" fmla="*/ 52 w 104"/>
                <a:gd name="T75" fmla="*/ 177 h 441"/>
                <a:gd name="T76" fmla="*/ 55 w 104"/>
                <a:gd name="T77" fmla="*/ 170 h 441"/>
                <a:gd name="T78" fmla="*/ 56 w 104"/>
                <a:gd name="T79" fmla="*/ 162 h 441"/>
                <a:gd name="T80" fmla="*/ 58 w 104"/>
                <a:gd name="T81" fmla="*/ 155 h 441"/>
                <a:gd name="T82" fmla="*/ 61 w 104"/>
                <a:gd name="T83" fmla="*/ 148 h 441"/>
                <a:gd name="T84" fmla="*/ 63 w 104"/>
                <a:gd name="T85" fmla="*/ 141 h 441"/>
                <a:gd name="T86" fmla="*/ 65 w 104"/>
                <a:gd name="T87" fmla="*/ 135 h 441"/>
                <a:gd name="T88" fmla="*/ 67 w 104"/>
                <a:gd name="T89" fmla="*/ 129 h 441"/>
                <a:gd name="T90" fmla="*/ 73 w 104"/>
                <a:gd name="T91" fmla="*/ 117 h 441"/>
                <a:gd name="T92" fmla="*/ 74 w 104"/>
                <a:gd name="T93" fmla="*/ 110 h 441"/>
                <a:gd name="T94" fmla="*/ 77 w 104"/>
                <a:gd name="T95" fmla="*/ 105 h 441"/>
                <a:gd name="T96" fmla="*/ 80 w 104"/>
                <a:gd name="T97" fmla="*/ 95 h 441"/>
                <a:gd name="T98" fmla="*/ 84 w 104"/>
                <a:gd name="T99" fmla="*/ 86 h 441"/>
                <a:gd name="T100" fmla="*/ 88 w 104"/>
                <a:gd name="T101" fmla="*/ 79 h 441"/>
                <a:gd name="T102" fmla="*/ 91 w 104"/>
                <a:gd name="T103" fmla="*/ 72 h 441"/>
                <a:gd name="T104" fmla="*/ 93 w 104"/>
                <a:gd name="T105" fmla="*/ 68 h 441"/>
                <a:gd name="T106" fmla="*/ 95 w 104"/>
                <a:gd name="T107" fmla="*/ 64 h 441"/>
                <a:gd name="T108" fmla="*/ 92 w 104"/>
                <a:gd name="T109" fmla="*/ 24 h 441"/>
                <a:gd name="T110" fmla="*/ 104 w 104"/>
                <a:gd name="T11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441">
                  <a:moveTo>
                    <a:pt x="104" y="0"/>
                  </a:moveTo>
                  <a:lnTo>
                    <a:pt x="61" y="24"/>
                  </a:lnTo>
                  <a:lnTo>
                    <a:pt x="44" y="16"/>
                  </a:lnTo>
                  <a:lnTo>
                    <a:pt x="2" y="143"/>
                  </a:lnTo>
                  <a:lnTo>
                    <a:pt x="0" y="425"/>
                  </a:lnTo>
                  <a:lnTo>
                    <a:pt x="80" y="441"/>
                  </a:lnTo>
                  <a:lnTo>
                    <a:pt x="80" y="441"/>
                  </a:lnTo>
                  <a:lnTo>
                    <a:pt x="80" y="440"/>
                  </a:lnTo>
                  <a:lnTo>
                    <a:pt x="78" y="437"/>
                  </a:lnTo>
                  <a:lnTo>
                    <a:pt x="78" y="435"/>
                  </a:lnTo>
                  <a:lnTo>
                    <a:pt x="77" y="431"/>
                  </a:lnTo>
                  <a:lnTo>
                    <a:pt x="76" y="428"/>
                  </a:lnTo>
                  <a:lnTo>
                    <a:pt x="74" y="424"/>
                  </a:lnTo>
                  <a:lnTo>
                    <a:pt x="73" y="420"/>
                  </a:lnTo>
                  <a:lnTo>
                    <a:pt x="71" y="416"/>
                  </a:lnTo>
                  <a:lnTo>
                    <a:pt x="70" y="413"/>
                  </a:lnTo>
                  <a:lnTo>
                    <a:pt x="69" y="410"/>
                  </a:lnTo>
                  <a:lnTo>
                    <a:pt x="69" y="407"/>
                  </a:lnTo>
                  <a:lnTo>
                    <a:pt x="67" y="403"/>
                  </a:lnTo>
                  <a:lnTo>
                    <a:pt x="66" y="401"/>
                  </a:lnTo>
                  <a:lnTo>
                    <a:pt x="65" y="398"/>
                  </a:lnTo>
                  <a:lnTo>
                    <a:pt x="65" y="394"/>
                  </a:lnTo>
                  <a:lnTo>
                    <a:pt x="63" y="390"/>
                  </a:lnTo>
                  <a:lnTo>
                    <a:pt x="62" y="386"/>
                  </a:lnTo>
                  <a:lnTo>
                    <a:pt x="61" y="383"/>
                  </a:lnTo>
                  <a:lnTo>
                    <a:pt x="61" y="379"/>
                  </a:lnTo>
                  <a:lnTo>
                    <a:pt x="59" y="375"/>
                  </a:lnTo>
                  <a:lnTo>
                    <a:pt x="58" y="372"/>
                  </a:lnTo>
                  <a:lnTo>
                    <a:pt x="58" y="368"/>
                  </a:lnTo>
                  <a:lnTo>
                    <a:pt x="56" y="364"/>
                  </a:lnTo>
                  <a:lnTo>
                    <a:pt x="55" y="360"/>
                  </a:lnTo>
                  <a:lnTo>
                    <a:pt x="55" y="356"/>
                  </a:lnTo>
                  <a:lnTo>
                    <a:pt x="52" y="350"/>
                  </a:lnTo>
                  <a:lnTo>
                    <a:pt x="52" y="347"/>
                  </a:lnTo>
                  <a:lnTo>
                    <a:pt x="51" y="342"/>
                  </a:lnTo>
                  <a:lnTo>
                    <a:pt x="50" y="338"/>
                  </a:lnTo>
                  <a:lnTo>
                    <a:pt x="50" y="334"/>
                  </a:lnTo>
                  <a:lnTo>
                    <a:pt x="48" y="330"/>
                  </a:lnTo>
                  <a:lnTo>
                    <a:pt x="47" y="324"/>
                  </a:lnTo>
                  <a:lnTo>
                    <a:pt x="47" y="320"/>
                  </a:lnTo>
                  <a:lnTo>
                    <a:pt x="46" y="316"/>
                  </a:lnTo>
                  <a:lnTo>
                    <a:pt x="46" y="312"/>
                  </a:lnTo>
                  <a:lnTo>
                    <a:pt x="44" y="306"/>
                  </a:lnTo>
                  <a:lnTo>
                    <a:pt x="44" y="302"/>
                  </a:lnTo>
                  <a:lnTo>
                    <a:pt x="43" y="298"/>
                  </a:lnTo>
                  <a:lnTo>
                    <a:pt x="43" y="294"/>
                  </a:lnTo>
                  <a:lnTo>
                    <a:pt x="41" y="290"/>
                  </a:lnTo>
                  <a:lnTo>
                    <a:pt x="41" y="285"/>
                  </a:lnTo>
                  <a:lnTo>
                    <a:pt x="41" y="281"/>
                  </a:lnTo>
                  <a:lnTo>
                    <a:pt x="41" y="276"/>
                  </a:lnTo>
                  <a:lnTo>
                    <a:pt x="40" y="271"/>
                  </a:lnTo>
                  <a:lnTo>
                    <a:pt x="40" y="267"/>
                  </a:lnTo>
                  <a:lnTo>
                    <a:pt x="40" y="263"/>
                  </a:lnTo>
                  <a:lnTo>
                    <a:pt x="40" y="259"/>
                  </a:lnTo>
                  <a:lnTo>
                    <a:pt x="40" y="255"/>
                  </a:lnTo>
                  <a:lnTo>
                    <a:pt x="40" y="251"/>
                  </a:lnTo>
                  <a:lnTo>
                    <a:pt x="40" y="246"/>
                  </a:lnTo>
                  <a:lnTo>
                    <a:pt x="40" y="242"/>
                  </a:lnTo>
                  <a:lnTo>
                    <a:pt x="40" y="238"/>
                  </a:lnTo>
                  <a:lnTo>
                    <a:pt x="41" y="234"/>
                  </a:lnTo>
                  <a:lnTo>
                    <a:pt x="41" y="231"/>
                  </a:lnTo>
                  <a:lnTo>
                    <a:pt x="43" y="229"/>
                  </a:lnTo>
                  <a:lnTo>
                    <a:pt x="43" y="225"/>
                  </a:lnTo>
                  <a:lnTo>
                    <a:pt x="43" y="221"/>
                  </a:lnTo>
                  <a:lnTo>
                    <a:pt x="44" y="216"/>
                  </a:lnTo>
                  <a:lnTo>
                    <a:pt x="44" y="214"/>
                  </a:lnTo>
                  <a:lnTo>
                    <a:pt x="44" y="210"/>
                  </a:lnTo>
                  <a:lnTo>
                    <a:pt x="46" y="206"/>
                  </a:lnTo>
                  <a:lnTo>
                    <a:pt x="46" y="201"/>
                  </a:lnTo>
                  <a:lnTo>
                    <a:pt x="47" y="199"/>
                  </a:lnTo>
                  <a:lnTo>
                    <a:pt x="47" y="195"/>
                  </a:lnTo>
                  <a:lnTo>
                    <a:pt x="48" y="191"/>
                  </a:lnTo>
                  <a:lnTo>
                    <a:pt x="50" y="188"/>
                  </a:lnTo>
                  <a:lnTo>
                    <a:pt x="50" y="184"/>
                  </a:lnTo>
                  <a:lnTo>
                    <a:pt x="51" y="180"/>
                  </a:lnTo>
                  <a:lnTo>
                    <a:pt x="52" y="177"/>
                  </a:lnTo>
                  <a:lnTo>
                    <a:pt x="52" y="173"/>
                  </a:lnTo>
                  <a:lnTo>
                    <a:pt x="55" y="170"/>
                  </a:lnTo>
                  <a:lnTo>
                    <a:pt x="55" y="166"/>
                  </a:lnTo>
                  <a:lnTo>
                    <a:pt x="56" y="162"/>
                  </a:lnTo>
                  <a:lnTo>
                    <a:pt x="58" y="158"/>
                  </a:lnTo>
                  <a:lnTo>
                    <a:pt x="58" y="155"/>
                  </a:lnTo>
                  <a:lnTo>
                    <a:pt x="59" y="151"/>
                  </a:lnTo>
                  <a:lnTo>
                    <a:pt x="61" y="148"/>
                  </a:lnTo>
                  <a:lnTo>
                    <a:pt x="62" y="146"/>
                  </a:lnTo>
                  <a:lnTo>
                    <a:pt x="63" y="141"/>
                  </a:lnTo>
                  <a:lnTo>
                    <a:pt x="63" y="139"/>
                  </a:lnTo>
                  <a:lnTo>
                    <a:pt x="65" y="135"/>
                  </a:lnTo>
                  <a:lnTo>
                    <a:pt x="66" y="132"/>
                  </a:lnTo>
                  <a:lnTo>
                    <a:pt x="67" y="129"/>
                  </a:lnTo>
                  <a:lnTo>
                    <a:pt x="70" y="122"/>
                  </a:lnTo>
                  <a:lnTo>
                    <a:pt x="73" y="117"/>
                  </a:lnTo>
                  <a:lnTo>
                    <a:pt x="73" y="114"/>
                  </a:lnTo>
                  <a:lnTo>
                    <a:pt x="74" y="110"/>
                  </a:lnTo>
                  <a:lnTo>
                    <a:pt x="76" y="107"/>
                  </a:lnTo>
                  <a:lnTo>
                    <a:pt x="77" y="105"/>
                  </a:lnTo>
                  <a:lnTo>
                    <a:pt x="78" y="101"/>
                  </a:lnTo>
                  <a:lnTo>
                    <a:pt x="80" y="95"/>
                  </a:lnTo>
                  <a:lnTo>
                    <a:pt x="82" y="91"/>
                  </a:lnTo>
                  <a:lnTo>
                    <a:pt x="84" y="86"/>
                  </a:lnTo>
                  <a:lnTo>
                    <a:pt x="85" y="81"/>
                  </a:lnTo>
                  <a:lnTo>
                    <a:pt x="88" y="79"/>
                  </a:lnTo>
                  <a:lnTo>
                    <a:pt x="89" y="75"/>
                  </a:lnTo>
                  <a:lnTo>
                    <a:pt x="91" y="72"/>
                  </a:lnTo>
                  <a:lnTo>
                    <a:pt x="92" y="69"/>
                  </a:lnTo>
                  <a:lnTo>
                    <a:pt x="93" y="68"/>
                  </a:lnTo>
                  <a:lnTo>
                    <a:pt x="93" y="65"/>
                  </a:lnTo>
                  <a:lnTo>
                    <a:pt x="95" y="64"/>
                  </a:lnTo>
                  <a:lnTo>
                    <a:pt x="76" y="65"/>
                  </a:lnTo>
                  <a:lnTo>
                    <a:pt x="92" y="2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0" name="Freeform 36"/>
            <p:cNvSpPr>
              <a:spLocks/>
            </p:cNvSpPr>
            <p:nvPr/>
          </p:nvSpPr>
          <p:spPr bwMode="auto">
            <a:xfrm>
              <a:off x="4148" y="1721"/>
              <a:ext cx="64" cy="44"/>
            </a:xfrm>
            <a:custGeom>
              <a:avLst/>
              <a:gdLst>
                <a:gd name="T0" fmla="*/ 30 w 191"/>
                <a:gd name="T1" fmla="*/ 19 h 134"/>
                <a:gd name="T2" fmla="*/ 24 w 191"/>
                <a:gd name="T3" fmla="*/ 13 h 134"/>
                <a:gd name="T4" fmla="*/ 35 w 191"/>
                <a:gd name="T5" fmla="*/ 4 h 134"/>
                <a:gd name="T6" fmla="*/ 64 w 191"/>
                <a:gd name="T7" fmla="*/ 11 h 134"/>
                <a:gd name="T8" fmla="*/ 86 w 191"/>
                <a:gd name="T9" fmla="*/ 7 h 134"/>
                <a:gd name="T10" fmla="*/ 87 w 191"/>
                <a:gd name="T11" fmla="*/ 7 h 134"/>
                <a:gd name="T12" fmla="*/ 89 w 191"/>
                <a:gd name="T13" fmla="*/ 6 h 134"/>
                <a:gd name="T14" fmla="*/ 91 w 191"/>
                <a:gd name="T15" fmla="*/ 4 h 134"/>
                <a:gd name="T16" fmla="*/ 97 w 191"/>
                <a:gd name="T17" fmla="*/ 3 h 134"/>
                <a:gd name="T18" fmla="*/ 101 w 191"/>
                <a:gd name="T19" fmla="*/ 2 h 134"/>
                <a:gd name="T20" fmla="*/ 106 w 191"/>
                <a:gd name="T21" fmla="*/ 2 h 134"/>
                <a:gd name="T22" fmla="*/ 112 w 191"/>
                <a:gd name="T23" fmla="*/ 0 h 134"/>
                <a:gd name="T24" fmla="*/ 116 w 191"/>
                <a:gd name="T25" fmla="*/ 2 h 134"/>
                <a:gd name="T26" fmla="*/ 120 w 191"/>
                <a:gd name="T27" fmla="*/ 2 h 134"/>
                <a:gd name="T28" fmla="*/ 124 w 191"/>
                <a:gd name="T29" fmla="*/ 2 h 134"/>
                <a:gd name="T30" fmla="*/ 128 w 191"/>
                <a:gd name="T31" fmla="*/ 4 h 134"/>
                <a:gd name="T32" fmla="*/ 131 w 191"/>
                <a:gd name="T33" fmla="*/ 6 h 134"/>
                <a:gd name="T34" fmla="*/ 135 w 191"/>
                <a:gd name="T35" fmla="*/ 9 h 134"/>
                <a:gd name="T36" fmla="*/ 136 w 191"/>
                <a:gd name="T37" fmla="*/ 11 h 134"/>
                <a:gd name="T38" fmla="*/ 186 w 191"/>
                <a:gd name="T39" fmla="*/ 4 h 134"/>
                <a:gd name="T40" fmla="*/ 191 w 191"/>
                <a:gd name="T41" fmla="*/ 48 h 134"/>
                <a:gd name="T42" fmla="*/ 142 w 191"/>
                <a:gd name="T43" fmla="*/ 55 h 134"/>
                <a:gd name="T44" fmla="*/ 141 w 191"/>
                <a:gd name="T45" fmla="*/ 56 h 134"/>
                <a:gd name="T46" fmla="*/ 138 w 191"/>
                <a:gd name="T47" fmla="*/ 59 h 134"/>
                <a:gd name="T48" fmla="*/ 134 w 191"/>
                <a:gd name="T49" fmla="*/ 63 h 134"/>
                <a:gd name="T50" fmla="*/ 128 w 191"/>
                <a:gd name="T51" fmla="*/ 69 h 134"/>
                <a:gd name="T52" fmla="*/ 126 w 191"/>
                <a:gd name="T53" fmla="*/ 71 h 134"/>
                <a:gd name="T54" fmla="*/ 121 w 191"/>
                <a:gd name="T55" fmla="*/ 74 h 134"/>
                <a:gd name="T56" fmla="*/ 119 w 191"/>
                <a:gd name="T57" fmla="*/ 77 h 134"/>
                <a:gd name="T58" fmla="*/ 115 w 191"/>
                <a:gd name="T59" fmla="*/ 81 h 134"/>
                <a:gd name="T60" fmla="*/ 112 w 191"/>
                <a:gd name="T61" fmla="*/ 84 h 134"/>
                <a:gd name="T62" fmla="*/ 108 w 191"/>
                <a:gd name="T63" fmla="*/ 86 h 134"/>
                <a:gd name="T64" fmla="*/ 105 w 191"/>
                <a:gd name="T65" fmla="*/ 89 h 134"/>
                <a:gd name="T66" fmla="*/ 101 w 191"/>
                <a:gd name="T67" fmla="*/ 92 h 134"/>
                <a:gd name="T68" fmla="*/ 97 w 191"/>
                <a:gd name="T69" fmla="*/ 93 h 134"/>
                <a:gd name="T70" fmla="*/ 93 w 191"/>
                <a:gd name="T71" fmla="*/ 94 h 134"/>
                <a:gd name="T72" fmla="*/ 90 w 191"/>
                <a:gd name="T73" fmla="*/ 96 h 134"/>
                <a:gd name="T74" fmla="*/ 87 w 191"/>
                <a:gd name="T75" fmla="*/ 99 h 134"/>
                <a:gd name="T76" fmla="*/ 83 w 191"/>
                <a:gd name="T77" fmla="*/ 99 h 134"/>
                <a:gd name="T78" fmla="*/ 80 w 191"/>
                <a:gd name="T79" fmla="*/ 100 h 134"/>
                <a:gd name="T80" fmla="*/ 76 w 191"/>
                <a:gd name="T81" fmla="*/ 101 h 134"/>
                <a:gd name="T82" fmla="*/ 75 w 191"/>
                <a:gd name="T83" fmla="*/ 101 h 134"/>
                <a:gd name="T84" fmla="*/ 70 w 191"/>
                <a:gd name="T85" fmla="*/ 103 h 134"/>
                <a:gd name="T86" fmla="*/ 67 w 191"/>
                <a:gd name="T87" fmla="*/ 103 h 134"/>
                <a:gd name="T88" fmla="*/ 64 w 191"/>
                <a:gd name="T89" fmla="*/ 103 h 134"/>
                <a:gd name="T90" fmla="*/ 64 w 191"/>
                <a:gd name="T91" fmla="*/ 104 h 134"/>
                <a:gd name="T92" fmla="*/ 0 w 191"/>
                <a:gd name="T93" fmla="*/ 134 h 134"/>
                <a:gd name="T94" fmla="*/ 38 w 191"/>
                <a:gd name="T95" fmla="*/ 55 h 134"/>
                <a:gd name="T96" fmla="*/ 83 w 191"/>
                <a:gd name="T97" fmla="*/ 37 h 134"/>
                <a:gd name="T98" fmla="*/ 30 w 191"/>
                <a:gd name="T99" fmla="*/ 19 h 134"/>
                <a:gd name="T100" fmla="*/ 30 w 191"/>
                <a:gd name="T101" fmla="*/ 1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1" h="134">
                  <a:moveTo>
                    <a:pt x="30" y="19"/>
                  </a:moveTo>
                  <a:lnTo>
                    <a:pt x="24" y="13"/>
                  </a:lnTo>
                  <a:lnTo>
                    <a:pt x="35" y="4"/>
                  </a:lnTo>
                  <a:lnTo>
                    <a:pt x="64" y="11"/>
                  </a:lnTo>
                  <a:lnTo>
                    <a:pt x="86" y="7"/>
                  </a:lnTo>
                  <a:lnTo>
                    <a:pt x="87" y="7"/>
                  </a:lnTo>
                  <a:lnTo>
                    <a:pt x="89" y="6"/>
                  </a:lnTo>
                  <a:lnTo>
                    <a:pt x="91" y="4"/>
                  </a:lnTo>
                  <a:lnTo>
                    <a:pt x="97" y="3"/>
                  </a:lnTo>
                  <a:lnTo>
                    <a:pt x="101" y="2"/>
                  </a:lnTo>
                  <a:lnTo>
                    <a:pt x="106" y="2"/>
                  </a:lnTo>
                  <a:lnTo>
                    <a:pt x="112" y="0"/>
                  </a:lnTo>
                  <a:lnTo>
                    <a:pt x="116" y="2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1" y="6"/>
                  </a:lnTo>
                  <a:lnTo>
                    <a:pt x="135" y="9"/>
                  </a:lnTo>
                  <a:lnTo>
                    <a:pt x="136" y="11"/>
                  </a:lnTo>
                  <a:lnTo>
                    <a:pt x="186" y="4"/>
                  </a:lnTo>
                  <a:lnTo>
                    <a:pt x="191" y="48"/>
                  </a:lnTo>
                  <a:lnTo>
                    <a:pt x="142" y="55"/>
                  </a:lnTo>
                  <a:lnTo>
                    <a:pt x="141" y="56"/>
                  </a:lnTo>
                  <a:lnTo>
                    <a:pt x="138" y="59"/>
                  </a:lnTo>
                  <a:lnTo>
                    <a:pt x="134" y="63"/>
                  </a:lnTo>
                  <a:lnTo>
                    <a:pt x="128" y="69"/>
                  </a:lnTo>
                  <a:lnTo>
                    <a:pt x="126" y="71"/>
                  </a:lnTo>
                  <a:lnTo>
                    <a:pt x="121" y="74"/>
                  </a:lnTo>
                  <a:lnTo>
                    <a:pt x="119" y="77"/>
                  </a:lnTo>
                  <a:lnTo>
                    <a:pt x="115" y="81"/>
                  </a:lnTo>
                  <a:lnTo>
                    <a:pt x="112" y="84"/>
                  </a:lnTo>
                  <a:lnTo>
                    <a:pt x="108" y="86"/>
                  </a:lnTo>
                  <a:lnTo>
                    <a:pt x="105" y="89"/>
                  </a:lnTo>
                  <a:lnTo>
                    <a:pt x="101" y="92"/>
                  </a:lnTo>
                  <a:lnTo>
                    <a:pt x="97" y="93"/>
                  </a:lnTo>
                  <a:lnTo>
                    <a:pt x="93" y="94"/>
                  </a:lnTo>
                  <a:lnTo>
                    <a:pt x="90" y="96"/>
                  </a:lnTo>
                  <a:lnTo>
                    <a:pt x="87" y="99"/>
                  </a:lnTo>
                  <a:lnTo>
                    <a:pt x="83" y="99"/>
                  </a:lnTo>
                  <a:lnTo>
                    <a:pt x="80" y="100"/>
                  </a:lnTo>
                  <a:lnTo>
                    <a:pt x="76" y="101"/>
                  </a:lnTo>
                  <a:lnTo>
                    <a:pt x="75" y="101"/>
                  </a:lnTo>
                  <a:lnTo>
                    <a:pt x="70" y="103"/>
                  </a:lnTo>
                  <a:lnTo>
                    <a:pt x="67" y="103"/>
                  </a:lnTo>
                  <a:lnTo>
                    <a:pt x="64" y="103"/>
                  </a:lnTo>
                  <a:lnTo>
                    <a:pt x="64" y="104"/>
                  </a:lnTo>
                  <a:lnTo>
                    <a:pt x="0" y="134"/>
                  </a:lnTo>
                  <a:lnTo>
                    <a:pt x="38" y="55"/>
                  </a:lnTo>
                  <a:lnTo>
                    <a:pt x="83" y="37"/>
                  </a:lnTo>
                  <a:lnTo>
                    <a:pt x="30" y="19"/>
                  </a:lnTo>
                  <a:lnTo>
                    <a:pt x="30" y="19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1" name="Freeform 37"/>
            <p:cNvSpPr>
              <a:spLocks/>
            </p:cNvSpPr>
            <p:nvPr/>
          </p:nvSpPr>
          <p:spPr bwMode="auto">
            <a:xfrm>
              <a:off x="4139" y="1724"/>
              <a:ext cx="49" cy="44"/>
            </a:xfrm>
            <a:custGeom>
              <a:avLst/>
              <a:gdLst>
                <a:gd name="T0" fmla="*/ 89 w 146"/>
                <a:gd name="T1" fmla="*/ 22 h 130"/>
                <a:gd name="T2" fmla="*/ 83 w 146"/>
                <a:gd name="T3" fmla="*/ 22 h 130"/>
                <a:gd name="T4" fmla="*/ 75 w 146"/>
                <a:gd name="T5" fmla="*/ 22 h 130"/>
                <a:gd name="T6" fmla="*/ 66 w 146"/>
                <a:gd name="T7" fmla="*/ 21 h 130"/>
                <a:gd name="T8" fmla="*/ 56 w 146"/>
                <a:gd name="T9" fmla="*/ 17 h 130"/>
                <a:gd name="T10" fmla="*/ 49 w 146"/>
                <a:gd name="T11" fmla="*/ 11 h 130"/>
                <a:gd name="T12" fmla="*/ 46 w 146"/>
                <a:gd name="T13" fmla="*/ 4 h 130"/>
                <a:gd name="T14" fmla="*/ 53 w 146"/>
                <a:gd name="T15" fmla="*/ 0 h 130"/>
                <a:gd name="T16" fmla="*/ 61 w 146"/>
                <a:gd name="T17" fmla="*/ 0 h 130"/>
                <a:gd name="T18" fmla="*/ 71 w 146"/>
                <a:gd name="T19" fmla="*/ 0 h 130"/>
                <a:gd name="T20" fmla="*/ 76 w 146"/>
                <a:gd name="T21" fmla="*/ 2 h 130"/>
                <a:gd name="T22" fmla="*/ 81 w 146"/>
                <a:gd name="T23" fmla="*/ 11 h 130"/>
                <a:gd name="T24" fmla="*/ 116 w 146"/>
                <a:gd name="T25" fmla="*/ 7 h 130"/>
                <a:gd name="T26" fmla="*/ 116 w 146"/>
                <a:gd name="T27" fmla="*/ 13 h 130"/>
                <a:gd name="T28" fmla="*/ 122 w 146"/>
                <a:gd name="T29" fmla="*/ 21 h 130"/>
                <a:gd name="T30" fmla="*/ 127 w 146"/>
                <a:gd name="T31" fmla="*/ 23 h 130"/>
                <a:gd name="T32" fmla="*/ 137 w 146"/>
                <a:gd name="T33" fmla="*/ 28 h 130"/>
                <a:gd name="T34" fmla="*/ 143 w 146"/>
                <a:gd name="T35" fmla="*/ 29 h 130"/>
                <a:gd name="T36" fmla="*/ 146 w 146"/>
                <a:gd name="T37" fmla="*/ 30 h 130"/>
                <a:gd name="T38" fmla="*/ 145 w 146"/>
                <a:gd name="T39" fmla="*/ 30 h 130"/>
                <a:gd name="T40" fmla="*/ 138 w 146"/>
                <a:gd name="T41" fmla="*/ 33 h 130"/>
                <a:gd name="T42" fmla="*/ 127 w 146"/>
                <a:gd name="T43" fmla="*/ 37 h 130"/>
                <a:gd name="T44" fmla="*/ 116 w 146"/>
                <a:gd name="T45" fmla="*/ 44 h 130"/>
                <a:gd name="T46" fmla="*/ 105 w 146"/>
                <a:gd name="T47" fmla="*/ 55 h 130"/>
                <a:gd name="T48" fmla="*/ 97 w 146"/>
                <a:gd name="T49" fmla="*/ 64 h 130"/>
                <a:gd name="T50" fmla="*/ 91 w 146"/>
                <a:gd name="T51" fmla="*/ 73 h 130"/>
                <a:gd name="T52" fmla="*/ 90 w 146"/>
                <a:gd name="T53" fmla="*/ 77 h 130"/>
                <a:gd name="T54" fmla="*/ 76 w 146"/>
                <a:gd name="T55" fmla="*/ 79 h 130"/>
                <a:gd name="T56" fmla="*/ 37 w 146"/>
                <a:gd name="T57" fmla="*/ 127 h 130"/>
                <a:gd name="T58" fmla="*/ 15 w 146"/>
                <a:gd name="T59" fmla="*/ 124 h 130"/>
                <a:gd name="T60" fmla="*/ 0 w 146"/>
                <a:gd name="T61" fmla="*/ 109 h 130"/>
                <a:gd name="T62" fmla="*/ 15 w 146"/>
                <a:gd name="T63" fmla="*/ 78 h 130"/>
                <a:gd name="T64" fmla="*/ 67 w 146"/>
                <a:gd name="T65" fmla="*/ 33 h 130"/>
                <a:gd name="T66" fmla="*/ 90 w 146"/>
                <a:gd name="T6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6" h="130">
                  <a:moveTo>
                    <a:pt x="90" y="22"/>
                  </a:moveTo>
                  <a:lnTo>
                    <a:pt x="89" y="22"/>
                  </a:lnTo>
                  <a:lnTo>
                    <a:pt x="87" y="22"/>
                  </a:lnTo>
                  <a:lnTo>
                    <a:pt x="83" y="22"/>
                  </a:lnTo>
                  <a:lnTo>
                    <a:pt x="81" y="22"/>
                  </a:lnTo>
                  <a:lnTo>
                    <a:pt x="75" y="22"/>
                  </a:lnTo>
                  <a:lnTo>
                    <a:pt x="71" y="22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48" y="10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5" y="2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1" y="11"/>
                  </a:lnTo>
                  <a:lnTo>
                    <a:pt x="102" y="8"/>
                  </a:lnTo>
                  <a:lnTo>
                    <a:pt x="116" y="7"/>
                  </a:lnTo>
                  <a:lnTo>
                    <a:pt x="116" y="8"/>
                  </a:lnTo>
                  <a:lnTo>
                    <a:pt x="116" y="13"/>
                  </a:lnTo>
                  <a:lnTo>
                    <a:pt x="116" y="15"/>
                  </a:lnTo>
                  <a:lnTo>
                    <a:pt x="122" y="21"/>
                  </a:lnTo>
                  <a:lnTo>
                    <a:pt x="124" y="22"/>
                  </a:lnTo>
                  <a:lnTo>
                    <a:pt x="127" y="23"/>
                  </a:lnTo>
                  <a:lnTo>
                    <a:pt x="132" y="25"/>
                  </a:lnTo>
                  <a:lnTo>
                    <a:pt x="137" y="28"/>
                  </a:lnTo>
                  <a:lnTo>
                    <a:pt x="139" y="28"/>
                  </a:lnTo>
                  <a:lnTo>
                    <a:pt x="143" y="29"/>
                  </a:lnTo>
                  <a:lnTo>
                    <a:pt x="146" y="29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5" y="30"/>
                  </a:lnTo>
                  <a:lnTo>
                    <a:pt x="141" y="32"/>
                  </a:lnTo>
                  <a:lnTo>
                    <a:pt x="138" y="33"/>
                  </a:lnTo>
                  <a:lnTo>
                    <a:pt x="132" y="34"/>
                  </a:lnTo>
                  <a:lnTo>
                    <a:pt x="127" y="37"/>
                  </a:lnTo>
                  <a:lnTo>
                    <a:pt x="122" y="40"/>
                  </a:lnTo>
                  <a:lnTo>
                    <a:pt x="116" y="44"/>
                  </a:lnTo>
                  <a:lnTo>
                    <a:pt x="111" y="49"/>
                  </a:lnTo>
                  <a:lnTo>
                    <a:pt x="105" y="55"/>
                  </a:lnTo>
                  <a:lnTo>
                    <a:pt x="101" y="59"/>
                  </a:lnTo>
                  <a:lnTo>
                    <a:pt x="97" y="64"/>
                  </a:lnTo>
                  <a:lnTo>
                    <a:pt x="94" y="68"/>
                  </a:lnTo>
                  <a:lnTo>
                    <a:pt x="91" y="73"/>
                  </a:lnTo>
                  <a:lnTo>
                    <a:pt x="90" y="75"/>
                  </a:lnTo>
                  <a:lnTo>
                    <a:pt x="90" y="77"/>
                  </a:lnTo>
                  <a:lnTo>
                    <a:pt x="81" y="40"/>
                  </a:lnTo>
                  <a:lnTo>
                    <a:pt x="76" y="79"/>
                  </a:lnTo>
                  <a:lnTo>
                    <a:pt x="78" y="96"/>
                  </a:lnTo>
                  <a:lnTo>
                    <a:pt x="37" y="127"/>
                  </a:lnTo>
                  <a:lnTo>
                    <a:pt x="22" y="130"/>
                  </a:lnTo>
                  <a:lnTo>
                    <a:pt x="15" y="124"/>
                  </a:lnTo>
                  <a:lnTo>
                    <a:pt x="3" y="123"/>
                  </a:lnTo>
                  <a:lnTo>
                    <a:pt x="0" y="109"/>
                  </a:lnTo>
                  <a:lnTo>
                    <a:pt x="12" y="94"/>
                  </a:lnTo>
                  <a:lnTo>
                    <a:pt x="15" y="78"/>
                  </a:lnTo>
                  <a:lnTo>
                    <a:pt x="37" y="55"/>
                  </a:lnTo>
                  <a:lnTo>
                    <a:pt x="67" y="33"/>
                  </a:lnTo>
                  <a:lnTo>
                    <a:pt x="90" y="22"/>
                  </a:lnTo>
                  <a:lnTo>
                    <a:pt x="90" y="22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2" name="Freeform 38"/>
            <p:cNvSpPr>
              <a:spLocks/>
            </p:cNvSpPr>
            <p:nvPr/>
          </p:nvSpPr>
          <p:spPr bwMode="auto">
            <a:xfrm>
              <a:off x="4172" y="1720"/>
              <a:ext cx="40" cy="34"/>
            </a:xfrm>
            <a:custGeom>
              <a:avLst/>
              <a:gdLst>
                <a:gd name="T0" fmla="*/ 0 w 121"/>
                <a:gd name="T1" fmla="*/ 103 h 103"/>
                <a:gd name="T2" fmla="*/ 0 w 121"/>
                <a:gd name="T3" fmla="*/ 102 h 103"/>
                <a:gd name="T4" fmla="*/ 3 w 121"/>
                <a:gd name="T5" fmla="*/ 99 h 103"/>
                <a:gd name="T6" fmla="*/ 5 w 121"/>
                <a:gd name="T7" fmla="*/ 95 h 103"/>
                <a:gd name="T8" fmla="*/ 8 w 121"/>
                <a:gd name="T9" fmla="*/ 90 h 103"/>
                <a:gd name="T10" fmla="*/ 12 w 121"/>
                <a:gd name="T11" fmla="*/ 84 h 103"/>
                <a:gd name="T12" fmla="*/ 18 w 121"/>
                <a:gd name="T13" fmla="*/ 79 h 103"/>
                <a:gd name="T14" fmla="*/ 23 w 121"/>
                <a:gd name="T15" fmla="*/ 73 h 103"/>
                <a:gd name="T16" fmla="*/ 29 w 121"/>
                <a:gd name="T17" fmla="*/ 69 h 103"/>
                <a:gd name="T18" fmla="*/ 34 w 121"/>
                <a:gd name="T19" fmla="*/ 65 h 103"/>
                <a:gd name="T20" fmla="*/ 40 w 121"/>
                <a:gd name="T21" fmla="*/ 64 h 103"/>
                <a:gd name="T22" fmla="*/ 44 w 121"/>
                <a:gd name="T23" fmla="*/ 61 h 103"/>
                <a:gd name="T24" fmla="*/ 49 w 121"/>
                <a:gd name="T25" fmla="*/ 61 h 103"/>
                <a:gd name="T26" fmla="*/ 53 w 121"/>
                <a:gd name="T27" fmla="*/ 60 h 103"/>
                <a:gd name="T28" fmla="*/ 57 w 121"/>
                <a:gd name="T29" fmla="*/ 60 h 103"/>
                <a:gd name="T30" fmla="*/ 59 w 121"/>
                <a:gd name="T31" fmla="*/ 60 h 103"/>
                <a:gd name="T32" fmla="*/ 60 w 121"/>
                <a:gd name="T33" fmla="*/ 61 h 103"/>
                <a:gd name="T34" fmla="*/ 68 w 121"/>
                <a:gd name="T35" fmla="*/ 38 h 103"/>
                <a:gd name="T36" fmla="*/ 78 w 121"/>
                <a:gd name="T37" fmla="*/ 49 h 103"/>
                <a:gd name="T38" fmla="*/ 79 w 121"/>
                <a:gd name="T39" fmla="*/ 49 h 103"/>
                <a:gd name="T40" fmla="*/ 83 w 121"/>
                <a:gd name="T41" fmla="*/ 46 h 103"/>
                <a:gd name="T42" fmla="*/ 85 w 121"/>
                <a:gd name="T43" fmla="*/ 43 h 103"/>
                <a:gd name="T44" fmla="*/ 89 w 121"/>
                <a:gd name="T45" fmla="*/ 42 h 103"/>
                <a:gd name="T46" fmla="*/ 91 w 121"/>
                <a:gd name="T47" fmla="*/ 38 h 103"/>
                <a:gd name="T48" fmla="*/ 96 w 121"/>
                <a:gd name="T49" fmla="*/ 35 h 103"/>
                <a:gd name="T50" fmla="*/ 98 w 121"/>
                <a:gd name="T51" fmla="*/ 30 h 103"/>
                <a:gd name="T52" fmla="*/ 102 w 121"/>
                <a:gd name="T53" fmla="*/ 24 h 103"/>
                <a:gd name="T54" fmla="*/ 104 w 121"/>
                <a:gd name="T55" fmla="*/ 21 h 103"/>
                <a:gd name="T56" fmla="*/ 106 w 121"/>
                <a:gd name="T57" fmla="*/ 17 h 103"/>
                <a:gd name="T58" fmla="*/ 108 w 121"/>
                <a:gd name="T59" fmla="*/ 15 h 103"/>
                <a:gd name="T60" fmla="*/ 111 w 121"/>
                <a:gd name="T61" fmla="*/ 12 h 103"/>
                <a:gd name="T62" fmla="*/ 113 w 121"/>
                <a:gd name="T63" fmla="*/ 6 h 103"/>
                <a:gd name="T64" fmla="*/ 116 w 121"/>
                <a:gd name="T65" fmla="*/ 2 h 103"/>
                <a:gd name="T66" fmla="*/ 116 w 121"/>
                <a:gd name="T67" fmla="*/ 0 h 103"/>
                <a:gd name="T68" fmla="*/ 117 w 121"/>
                <a:gd name="T69" fmla="*/ 0 h 103"/>
                <a:gd name="T70" fmla="*/ 121 w 121"/>
                <a:gd name="T71" fmla="*/ 60 h 103"/>
                <a:gd name="T72" fmla="*/ 75 w 121"/>
                <a:gd name="T73" fmla="*/ 64 h 103"/>
                <a:gd name="T74" fmla="*/ 75 w 121"/>
                <a:gd name="T75" fmla="*/ 64 h 103"/>
                <a:gd name="T76" fmla="*/ 71 w 121"/>
                <a:gd name="T77" fmla="*/ 66 h 103"/>
                <a:gd name="T78" fmla="*/ 68 w 121"/>
                <a:gd name="T79" fmla="*/ 69 h 103"/>
                <a:gd name="T80" fmla="*/ 63 w 121"/>
                <a:gd name="T81" fmla="*/ 75 h 103"/>
                <a:gd name="T82" fmla="*/ 60 w 121"/>
                <a:gd name="T83" fmla="*/ 76 h 103"/>
                <a:gd name="T84" fmla="*/ 56 w 121"/>
                <a:gd name="T85" fmla="*/ 79 h 103"/>
                <a:gd name="T86" fmla="*/ 53 w 121"/>
                <a:gd name="T87" fmla="*/ 81 h 103"/>
                <a:gd name="T88" fmla="*/ 50 w 121"/>
                <a:gd name="T89" fmla="*/ 84 h 103"/>
                <a:gd name="T90" fmla="*/ 46 w 121"/>
                <a:gd name="T91" fmla="*/ 86 h 103"/>
                <a:gd name="T92" fmla="*/ 44 w 121"/>
                <a:gd name="T93" fmla="*/ 88 h 103"/>
                <a:gd name="T94" fmla="*/ 40 w 121"/>
                <a:gd name="T95" fmla="*/ 91 h 103"/>
                <a:gd name="T96" fmla="*/ 35 w 121"/>
                <a:gd name="T97" fmla="*/ 94 h 103"/>
                <a:gd name="T98" fmla="*/ 33 w 121"/>
                <a:gd name="T99" fmla="*/ 95 h 103"/>
                <a:gd name="T100" fmla="*/ 29 w 121"/>
                <a:gd name="T101" fmla="*/ 96 h 103"/>
                <a:gd name="T102" fmla="*/ 26 w 121"/>
                <a:gd name="T103" fmla="*/ 98 h 103"/>
                <a:gd name="T104" fmla="*/ 22 w 121"/>
                <a:gd name="T105" fmla="*/ 99 h 103"/>
                <a:gd name="T106" fmla="*/ 19 w 121"/>
                <a:gd name="T107" fmla="*/ 101 h 103"/>
                <a:gd name="T108" fmla="*/ 16 w 121"/>
                <a:gd name="T109" fmla="*/ 101 h 103"/>
                <a:gd name="T110" fmla="*/ 14 w 121"/>
                <a:gd name="T111" fmla="*/ 101 h 103"/>
                <a:gd name="T112" fmla="*/ 11 w 121"/>
                <a:gd name="T113" fmla="*/ 102 h 103"/>
                <a:gd name="T114" fmla="*/ 5 w 121"/>
                <a:gd name="T115" fmla="*/ 102 h 103"/>
                <a:gd name="T116" fmla="*/ 3 w 121"/>
                <a:gd name="T117" fmla="*/ 102 h 103"/>
                <a:gd name="T118" fmla="*/ 0 w 121"/>
                <a:gd name="T119" fmla="*/ 102 h 103"/>
                <a:gd name="T120" fmla="*/ 0 w 121"/>
                <a:gd name="T121" fmla="*/ 103 h 103"/>
                <a:gd name="T122" fmla="*/ 0 w 121"/>
                <a:gd name="T12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1" h="103">
                  <a:moveTo>
                    <a:pt x="0" y="103"/>
                  </a:moveTo>
                  <a:lnTo>
                    <a:pt x="0" y="102"/>
                  </a:lnTo>
                  <a:lnTo>
                    <a:pt x="3" y="99"/>
                  </a:lnTo>
                  <a:lnTo>
                    <a:pt x="5" y="95"/>
                  </a:lnTo>
                  <a:lnTo>
                    <a:pt x="8" y="90"/>
                  </a:lnTo>
                  <a:lnTo>
                    <a:pt x="12" y="84"/>
                  </a:lnTo>
                  <a:lnTo>
                    <a:pt x="18" y="79"/>
                  </a:lnTo>
                  <a:lnTo>
                    <a:pt x="23" y="73"/>
                  </a:lnTo>
                  <a:lnTo>
                    <a:pt x="29" y="69"/>
                  </a:lnTo>
                  <a:lnTo>
                    <a:pt x="34" y="65"/>
                  </a:lnTo>
                  <a:lnTo>
                    <a:pt x="40" y="64"/>
                  </a:lnTo>
                  <a:lnTo>
                    <a:pt x="44" y="61"/>
                  </a:lnTo>
                  <a:lnTo>
                    <a:pt x="49" y="61"/>
                  </a:lnTo>
                  <a:lnTo>
                    <a:pt x="53" y="60"/>
                  </a:lnTo>
                  <a:lnTo>
                    <a:pt x="57" y="60"/>
                  </a:lnTo>
                  <a:lnTo>
                    <a:pt x="59" y="60"/>
                  </a:lnTo>
                  <a:lnTo>
                    <a:pt x="60" y="61"/>
                  </a:lnTo>
                  <a:lnTo>
                    <a:pt x="68" y="3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83" y="46"/>
                  </a:lnTo>
                  <a:lnTo>
                    <a:pt x="85" y="43"/>
                  </a:lnTo>
                  <a:lnTo>
                    <a:pt x="89" y="42"/>
                  </a:lnTo>
                  <a:lnTo>
                    <a:pt x="91" y="38"/>
                  </a:lnTo>
                  <a:lnTo>
                    <a:pt x="96" y="35"/>
                  </a:lnTo>
                  <a:lnTo>
                    <a:pt x="98" y="30"/>
                  </a:lnTo>
                  <a:lnTo>
                    <a:pt x="102" y="24"/>
                  </a:lnTo>
                  <a:lnTo>
                    <a:pt x="104" y="21"/>
                  </a:lnTo>
                  <a:lnTo>
                    <a:pt x="106" y="17"/>
                  </a:lnTo>
                  <a:lnTo>
                    <a:pt x="108" y="15"/>
                  </a:lnTo>
                  <a:lnTo>
                    <a:pt x="111" y="12"/>
                  </a:lnTo>
                  <a:lnTo>
                    <a:pt x="113" y="6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7" y="0"/>
                  </a:lnTo>
                  <a:lnTo>
                    <a:pt x="121" y="60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6"/>
                  </a:lnTo>
                  <a:lnTo>
                    <a:pt x="68" y="69"/>
                  </a:lnTo>
                  <a:lnTo>
                    <a:pt x="63" y="75"/>
                  </a:lnTo>
                  <a:lnTo>
                    <a:pt x="60" y="76"/>
                  </a:lnTo>
                  <a:lnTo>
                    <a:pt x="56" y="79"/>
                  </a:lnTo>
                  <a:lnTo>
                    <a:pt x="53" y="81"/>
                  </a:lnTo>
                  <a:lnTo>
                    <a:pt x="50" y="84"/>
                  </a:lnTo>
                  <a:lnTo>
                    <a:pt x="46" y="86"/>
                  </a:lnTo>
                  <a:lnTo>
                    <a:pt x="44" y="88"/>
                  </a:lnTo>
                  <a:lnTo>
                    <a:pt x="40" y="91"/>
                  </a:lnTo>
                  <a:lnTo>
                    <a:pt x="35" y="94"/>
                  </a:lnTo>
                  <a:lnTo>
                    <a:pt x="33" y="95"/>
                  </a:lnTo>
                  <a:lnTo>
                    <a:pt x="29" y="96"/>
                  </a:lnTo>
                  <a:lnTo>
                    <a:pt x="26" y="98"/>
                  </a:lnTo>
                  <a:lnTo>
                    <a:pt x="22" y="99"/>
                  </a:lnTo>
                  <a:lnTo>
                    <a:pt x="19" y="101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11" y="102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2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3" name="Freeform 39"/>
            <p:cNvSpPr>
              <a:spLocks/>
            </p:cNvSpPr>
            <p:nvPr/>
          </p:nvSpPr>
          <p:spPr bwMode="auto">
            <a:xfrm>
              <a:off x="4210" y="1717"/>
              <a:ext cx="29" cy="33"/>
            </a:xfrm>
            <a:custGeom>
              <a:avLst/>
              <a:gdLst>
                <a:gd name="T0" fmla="*/ 65 w 87"/>
                <a:gd name="T1" fmla="*/ 0 h 101"/>
                <a:gd name="T2" fmla="*/ 1 w 87"/>
                <a:gd name="T3" fmla="*/ 7 h 101"/>
                <a:gd name="T4" fmla="*/ 1 w 87"/>
                <a:gd name="T5" fmla="*/ 8 h 101"/>
                <a:gd name="T6" fmla="*/ 1 w 87"/>
                <a:gd name="T7" fmla="*/ 11 h 101"/>
                <a:gd name="T8" fmla="*/ 0 w 87"/>
                <a:gd name="T9" fmla="*/ 12 h 101"/>
                <a:gd name="T10" fmla="*/ 0 w 87"/>
                <a:gd name="T11" fmla="*/ 15 h 101"/>
                <a:gd name="T12" fmla="*/ 0 w 87"/>
                <a:gd name="T13" fmla="*/ 18 h 101"/>
                <a:gd name="T14" fmla="*/ 0 w 87"/>
                <a:gd name="T15" fmla="*/ 22 h 101"/>
                <a:gd name="T16" fmla="*/ 0 w 87"/>
                <a:gd name="T17" fmla="*/ 25 h 101"/>
                <a:gd name="T18" fmla="*/ 0 w 87"/>
                <a:gd name="T19" fmla="*/ 29 h 101"/>
                <a:gd name="T20" fmla="*/ 0 w 87"/>
                <a:gd name="T21" fmla="*/ 31 h 101"/>
                <a:gd name="T22" fmla="*/ 0 w 87"/>
                <a:gd name="T23" fmla="*/ 37 h 101"/>
                <a:gd name="T24" fmla="*/ 0 w 87"/>
                <a:gd name="T25" fmla="*/ 41 h 101"/>
                <a:gd name="T26" fmla="*/ 0 w 87"/>
                <a:gd name="T27" fmla="*/ 45 h 101"/>
                <a:gd name="T28" fmla="*/ 0 w 87"/>
                <a:gd name="T29" fmla="*/ 49 h 101"/>
                <a:gd name="T30" fmla="*/ 1 w 87"/>
                <a:gd name="T31" fmla="*/ 55 h 101"/>
                <a:gd name="T32" fmla="*/ 1 w 87"/>
                <a:gd name="T33" fmla="*/ 59 h 101"/>
                <a:gd name="T34" fmla="*/ 2 w 87"/>
                <a:gd name="T35" fmla="*/ 63 h 101"/>
                <a:gd name="T36" fmla="*/ 2 w 87"/>
                <a:gd name="T37" fmla="*/ 67 h 101"/>
                <a:gd name="T38" fmla="*/ 4 w 87"/>
                <a:gd name="T39" fmla="*/ 71 h 101"/>
                <a:gd name="T40" fmla="*/ 4 w 87"/>
                <a:gd name="T41" fmla="*/ 74 h 101"/>
                <a:gd name="T42" fmla="*/ 6 w 87"/>
                <a:gd name="T43" fmla="*/ 78 h 101"/>
                <a:gd name="T44" fmla="*/ 6 w 87"/>
                <a:gd name="T45" fmla="*/ 82 h 101"/>
                <a:gd name="T46" fmla="*/ 8 w 87"/>
                <a:gd name="T47" fmla="*/ 86 h 101"/>
                <a:gd name="T48" fmla="*/ 9 w 87"/>
                <a:gd name="T49" fmla="*/ 89 h 101"/>
                <a:gd name="T50" fmla="*/ 9 w 87"/>
                <a:gd name="T51" fmla="*/ 91 h 101"/>
                <a:gd name="T52" fmla="*/ 11 w 87"/>
                <a:gd name="T53" fmla="*/ 94 h 101"/>
                <a:gd name="T54" fmla="*/ 12 w 87"/>
                <a:gd name="T55" fmla="*/ 97 h 101"/>
                <a:gd name="T56" fmla="*/ 12 w 87"/>
                <a:gd name="T57" fmla="*/ 100 h 101"/>
                <a:gd name="T58" fmla="*/ 13 w 87"/>
                <a:gd name="T59" fmla="*/ 101 h 101"/>
                <a:gd name="T60" fmla="*/ 87 w 87"/>
                <a:gd name="T61" fmla="*/ 78 h 101"/>
                <a:gd name="T62" fmla="*/ 80 w 87"/>
                <a:gd name="T63" fmla="*/ 33 h 101"/>
                <a:gd name="T64" fmla="*/ 65 w 87"/>
                <a:gd name="T65" fmla="*/ 0 h 101"/>
                <a:gd name="T66" fmla="*/ 65 w 87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101">
                  <a:moveTo>
                    <a:pt x="65" y="0"/>
                  </a:moveTo>
                  <a:lnTo>
                    <a:pt x="1" y="7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1" y="55"/>
                  </a:lnTo>
                  <a:lnTo>
                    <a:pt x="1" y="59"/>
                  </a:lnTo>
                  <a:lnTo>
                    <a:pt x="2" y="63"/>
                  </a:lnTo>
                  <a:lnTo>
                    <a:pt x="2" y="67"/>
                  </a:lnTo>
                  <a:lnTo>
                    <a:pt x="4" y="71"/>
                  </a:lnTo>
                  <a:lnTo>
                    <a:pt x="4" y="74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6"/>
                  </a:lnTo>
                  <a:lnTo>
                    <a:pt x="9" y="89"/>
                  </a:lnTo>
                  <a:lnTo>
                    <a:pt x="9" y="91"/>
                  </a:lnTo>
                  <a:lnTo>
                    <a:pt x="11" y="94"/>
                  </a:lnTo>
                  <a:lnTo>
                    <a:pt x="12" y="97"/>
                  </a:lnTo>
                  <a:lnTo>
                    <a:pt x="12" y="100"/>
                  </a:lnTo>
                  <a:lnTo>
                    <a:pt x="13" y="101"/>
                  </a:lnTo>
                  <a:lnTo>
                    <a:pt x="87" y="78"/>
                  </a:lnTo>
                  <a:lnTo>
                    <a:pt x="80" y="33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1B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4" name="Freeform 40"/>
            <p:cNvSpPr>
              <a:spLocks/>
            </p:cNvSpPr>
            <p:nvPr/>
          </p:nvSpPr>
          <p:spPr bwMode="auto">
            <a:xfrm>
              <a:off x="4211" y="1718"/>
              <a:ext cx="19" cy="20"/>
            </a:xfrm>
            <a:custGeom>
              <a:avLst/>
              <a:gdLst>
                <a:gd name="T0" fmla="*/ 0 w 57"/>
                <a:gd name="T1" fmla="*/ 7 h 60"/>
                <a:gd name="T2" fmla="*/ 49 w 57"/>
                <a:gd name="T3" fmla="*/ 0 h 60"/>
                <a:gd name="T4" fmla="*/ 57 w 57"/>
                <a:gd name="T5" fmla="*/ 51 h 60"/>
                <a:gd name="T6" fmla="*/ 5 w 57"/>
                <a:gd name="T7" fmla="*/ 60 h 60"/>
                <a:gd name="T8" fmla="*/ 0 w 57"/>
                <a:gd name="T9" fmla="*/ 7 h 60"/>
                <a:gd name="T10" fmla="*/ 0 w 57"/>
                <a:gd name="T11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0">
                  <a:moveTo>
                    <a:pt x="0" y="7"/>
                  </a:moveTo>
                  <a:lnTo>
                    <a:pt x="49" y="0"/>
                  </a:lnTo>
                  <a:lnTo>
                    <a:pt x="57" y="51"/>
                  </a:lnTo>
                  <a:lnTo>
                    <a:pt x="5" y="6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9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5" name="Freeform 41"/>
            <p:cNvSpPr>
              <a:spLocks/>
            </p:cNvSpPr>
            <p:nvPr/>
          </p:nvSpPr>
          <p:spPr bwMode="auto">
            <a:xfrm>
              <a:off x="4575" y="1733"/>
              <a:ext cx="5" cy="17"/>
            </a:xfrm>
            <a:custGeom>
              <a:avLst/>
              <a:gdLst>
                <a:gd name="T0" fmla="*/ 3 w 14"/>
                <a:gd name="T1" fmla="*/ 0 h 51"/>
                <a:gd name="T2" fmla="*/ 14 w 14"/>
                <a:gd name="T3" fmla="*/ 8 h 51"/>
                <a:gd name="T4" fmla="*/ 11 w 14"/>
                <a:gd name="T5" fmla="*/ 51 h 51"/>
                <a:gd name="T6" fmla="*/ 0 w 14"/>
                <a:gd name="T7" fmla="*/ 48 h 51"/>
                <a:gd name="T8" fmla="*/ 3 w 14"/>
                <a:gd name="T9" fmla="*/ 0 h 51"/>
                <a:gd name="T10" fmla="*/ 3 w 14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1">
                  <a:moveTo>
                    <a:pt x="3" y="0"/>
                  </a:moveTo>
                  <a:lnTo>
                    <a:pt x="14" y="8"/>
                  </a:lnTo>
                  <a:lnTo>
                    <a:pt x="11" y="51"/>
                  </a:lnTo>
                  <a:lnTo>
                    <a:pt x="0" y="4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9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6" name="Freeform 42"/>
            <p:cNvSpPr>
              <a:spLocks/>
            </p:cNvSpPr>
            <p:nvPr/>
          </p:nvSpPr>
          <p:spPr bwMode="auto">
            <a:xfrm>
              <a:off x="4584" y="1738"/>
              <a:ext cx="34" cy="31"/>
            </a:xfrm>
            <a:custGeom>
              <a:avLst/>
              <a:gdLst>
                <a:gd name="T0" fmla="*/ 19 w 103"/>
                <a:gd name="T1" fmla="*/ 0 h 95"/>
                <a:gd name="T2" fmla="*/ 22 w 103"/>
                <a:gd name="T3" fmla="*/ 1 h 95"/>
                <a:gd name="T4" fmla="*/ 23 w 103"/>
                <a:gd name="T5" fmla="*/ 1 h 95"/>
                <a:gd name="T6" fmla="*/ 28 w 103"/>
                <a:gd name="T7" fmla="*/ 3 h 95"/>
                <a:gd name="T8" fmla="*/ 32 w 103"/>
                <a:gd name="T9" fmla="*/ 4 h 95"/>
                <a:gd name="T10" fmla="*/ 36 w 103"/>
                <a:gd name="T11" fmla="*/ 5 h 95"/>
                <a:gd name="T12" fmla="*/ 40 w 103"/>
                <a:gd name="T13" fmla="*/ 8 h 95"/>
                <a:gd name="T14" fmla="*/ 45 w 103"/>
                <a:gd name="T15" fmla="*/ 11 h 95"/>
                <a:gd name="T16" fmla="*/ 48 w 103"/>
                <a:gd name="T17" fmla="*/ 13 h 95"/>
                <a:gd name="T18" fmla="*/ 51 w 103"/>
                <a:gd name="T19" fmla="*/ 16 h 95"/>
                <a:gd name="T20" fmla="*/ 53 w 103"/>
                <a:gd name="T21" fmla="*/ 20 h 95"/>
                <a:gd name="T22" fmla="*/ 56 w 103"/>
                <a:gd name="T23" fmla="*/ 23 h 95"/>
                <a:gd name="T24" fmla="*/ 59 w 103"/>
                <a:gd name="T25" fmla="*/ 26 h 95"/>
                <a:gd name="T26" fmla="*/ 60 w 103"/>
                <a:gd name="T27" fmla="*/ 30 h 95"/>
                <a:gd name="T28" fmla="*/ 62 w 103"/>
                <a:gd name="T29" fmla="*/ 34 h 95"/>
                <a:gd name="T30" fmla="*/ 64 w 103"/>
                <a:gd name="T31" fmla="*/ 38 h 95"/>
                <a:gd name="T32" fmla="*/ 64 w 103"/>
                <a:gd name="T33" fmla="*/ 41 h 95"/>
                <a:gd name="T34" fmla="*/ 66 w 103"/>
                <a:gd name="T35" fmla="*/ 43 h 95"/>
                <a:gd name="T36" fmla="*/ 67 w 103"/>
                <a:gd name="T37" fmla="*/ 45 h 95"/>
                <a:gd name="T38" fmla="*/ 67 w 103"/>
                <a:gd name="T39" fmla="*/ 48 h 95"/>
                <a:gd name="T40" fmla="*/ 67 w 103"/>
                <a:gd name="T41" fmla="*/ 50 h 95"/>
                <a:gd name="T42" fmla="*/ 67 w 103"/>
                <a:gd name="T43" fmla="*/ 53 h 95"/>
                <a:gd name="T44" fmla="*/ 68 w 103"/>
                <a:gd name="T45" fmla="*/ 53 h 95"/>
                <a:gd name="T46" fmla="*/ 74 w 103"/>
                <a:gd name="T47" fmla="*/ 56 h 95"/>
                <a:gd name="T48" fmla="*/ 77 w 103"/>
                <a:gd name="T49" fmla="*/ 57 h 95"/>
                <a:gd name="T50" fmla="*/ 79 w 103"/>
                <a:gd name="T51" fmla="*/ 60 h 95"/>
                <a:gd name="T52" fmla="*/ 82 w 103"/>
                <a:gd name="T53" fmla="*/ 63 h 95"/>
                <a:gd name="T54" fmla="*/ 86 w 103"/>
                <a:gd name="T55" fmla="*/ 67 h 95"/>
                <a:gd name="T56" fmla="*/ 89 w 103"/>
                <a:gd name="T57" fmla="*/ 69 h 95"/>
                <a:gd name="T58" fmla="*/ 93 w 103"/>
                <a:gd name="T59" fmla="*/ 73 h 95"/>
                <a:gd name="T60" fmla="*/ 94 w 103"/>
                <a:gd name="T61" fmla="*/ 79 h 95"/>
                <a:gd name="T62" fmla="*/ 97 w 103"/>
                <a:gd name="T63" fmla="*/ 84 h 95"/>
                <a:gd name="T64" fmla="*/ 99 w 103"/>
                <a:gd name="T65" fmla="*/ 87 h 95"/>
                <a:gd name="T66" fmla="*/ 100 w 103"/>
                <a:gd name="T67" fmla="*/ 91 h 95"/>
                <a:gd name="T68" fmla="*/ 101 w 103"/>
                <a:gd name="T69" fmla="*/ 94 h 95"/>
                <a:gd name="T70" fmla="*/ 103 w 103"/>
                <a:gd name="T71" fmla="*/ 95 h 95"/>
                <a:gd name="T72" fmla="*/ 94 w 103"/>
                <a:gd name="T73" fmla="*/ 95 h 95"/>
                <a:gd name="T74" fmla="*/ 86 w 103"/>
                <a:gd name="T75" fmla="*/ 79 h 95"/>
                <a:gd name="T76" fmla="*/ 79 w 103"/>
                <a:gd name="T77" fmla="*/ 79 h 95"/>
                <a:gd name="T78" fmla="*/ 64 w 103"/>
                <a:gd name="T79" fmla="*/ 58 h 95"/>
                <a:gd name="T80" fmla="*/ 56 w 103"/>
                <a:gd name="T81" fmla="*/ 58 h 95"/>
                <a:gd name="T82" fmla="*/ 55 w 103"/>
                <a:gd name="T83" fmla="*/ 52 h 95"/>
                <a:gd name="T84" fmla="*/ 53 w 103"/>
                <a:gd name="T85" fmla="*/ 50 h 95"/>
                <a:gd name="T86" fmla="*/ 49 w 103"/>
                <a:gd name="T87" fmla="*/ 50 h 95"/>
                <a:gd name="T88" fmla="*/ 44 w 103"/>
                <a:gd name="T89" fmla="*/ 50 h 95"/>
                <a:gd name="T90" fmla="*/ 40 w 103"/>
                <a:gd name="T91" fmla="*/ 48 h 95"/>
                <a:gd name="T92" fmla="*/ 38 w 103"/>
                <a:gd name="T93" fmla="*/ 45 h 95"/>
                <a:gd name="T94" fmla="*/ 37 w 103"/>
                <a:gd name="T95" fmla="*/ 41 h 95"/>
                <a:gd name="T96" fmla="*/ 36 w 103"/>
                <a:gd name="T97" fmla="*/ 37 h 95"/>
                <a:gd name="T98" fmla="*/ 36 w 103"/>
                <a:gd name="T99" fmla="*/ 34 h 95"/>
                <a:gd name="T100" fmla="*/ 33 w 103"/>
                <a:gd name="T101" fmla="*/ 31 h 95"/>
                <a:gd name="T102" fmla="*/ 32 w 103"/>
                <a:gd name="T103" fmla="*/ 27 h 95"/>
                <a:gd name="T104" fmla="*/ 26 w 103"/>
                <a:gd name="T105" fmla="*/ 23 h 95"/>
                <a:gd name="T106" fmla="*/ 22 w 103"/>
                <a:gd name="T107" fmla="*/ 19 h 95"/>
                <a:gd name="T108" fmla="*/ 17 w 103"/>
                <a:gd name="T109" fmla="*/ 13 h 95"/>
                <a:gd name="T110" fmla="*/ 11 w 103"/>
                <a:gd name="T111" fmla="*/ 11 h 95"/>
                <a:gd name="T112" fmla="*/ 7 w 103"/>
                <a:gd name="T113" fmla="*/ 7 h 95"/>
                <a:gd name="T114" fmla="*/ 3 w 103"/>
                <a:gd name="T115" fmla="*/ 4 h 95"/>
                <a:gd name="T116" fmla="*/ 0 w 103"/>
                <a:gd name="T117" fmla="*/ 1 h 95"/>
                <a:gd name="T118" fmla="*/ 0 w 103"/>
                <a:gd name="T119" fmla="*/ 1 h 95"/>
                <a:gd name="T120" fmla="*/ 19 w 103"/>
                <a:gd name="T121" fmla="*/ 0 h 95"/>
                <a:gd name="T122" fmla="*/ 19 w 103"/>
                <a:gd name="T1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3" h="95">
                  <a:moveTo>
                    <a:pt x="19" y="0"/>
                  </a:moveTo>
                  <a:lnTo>
                    <a:pt x="22" y="1"/>
                  </a:lnTo>
                  <a:lnTo>
                    <a:pt x="23" y="1"/>
                  </a:lnTo>
                  <a:lnTo>
                    <a:pt x="28" y="3"/>
                  </a:lnTo>
                  <a:lnTo>
                    <a:pt x="32" y="4"/>
                  </a:lnTo>
                  <a:lnTo>
                    <a:pt x="36" y="5"/>
                  </a:lnTo>
                  <a:lnTo>
                    <a:pt x="40" y="8"/>
                  </a:lnTo>
                  <a:lnTo>
                    <a:pt x="45" y="11"/>
                  </a:lnTo>
                  <a:lnTo>
                    <a:pt x="48" y="13"/>
                  </a:lnTo>
                  <a:lnTo>
                    <a:pt x="51" y="16"/>
                  </a:lnTo>
                  <a:lnTo>
                    <a:pt x="53" y="20"/>
                  </a:lnTo>
                  <a:lnTo>
                    <a:pt x="56" y="23"/>
                  </a:lnTo>
                  <a:lnTo>
                    <a:pt x="59" y="26"/>
                  </a:lnTo>
                  <a:lnTo>
                    <a:pt x="60" y="30"/>
                  </a:lnTo>
                  <a:lnTo>
                    <a:pt x="62" y="34"/>
                  </a:lnTo>
                  <a:lnTo>
                    <a:pt x="64" y="38"/>
                  </a:lnTo>
                  <a:lnTo>
                    <a:pt x="64" y="41"/>
                  </a:lnTo>
                  <a:lnTo>
                    <a:pt x="66" y="43"/>
                  </a:lnTo>
                  <a:lnTo>
                    <a:pt x="67" y="45"/>
                  </a:lnTo>
                  <a:lnTo>
                    <a:pt x="67" y="48"/>
                  </a:lnTo>
                  <a:lnTo>
                    <a:pt x="67" y="50"/>
                  </a:lnTo>
                  <a:lnTo>
                    <a:pt x="67" y="53"/>
                  </a:lnTo>
                  <a:lnTo>
                    <a:pt x="68" y="53"/>
                  </a:lnTo>
                  <a:lnTo>
                    <a:pt x="74" y="56"/>
                  </a:lnTo>
                  <a:lnTo>
                    <a:pt x="77" y="57"/>
                  </a:lnTo>
                  <a:lnTo>
                    <a:pt x="79" y="60"/>
                  </a:lnTo>
                  <a:lnTo>
                    <a:pt x="82" y="63"/>
                  </a:lnTo>
                  <a:lnTo>
                    <a:pt x="86" y="67"/>
                  </a:lnTo>
                  <a:lnTo>
                    <a:pt x="89" y="69"/>
                  </a:lnTo>
                  <a:lnTo>
                    <a:pt x="93" y="73"/>
                  </a:lnTo>
                  <a:lnTo>
                    <a:pt x="94" y="79"/>
                  </a:lnTo>
                  <a:lnTo>
                    <a:pt x="97" y="84"/>
                  </a:lnTo>
                  <a:lnTo>
                    <a:pt x="99" y="87"/>
                  </a:lnTo>
                  <a:lnTo>
                    <a:pt x="100" y="91"/>
                  </a:lnTo>
                  <a:lnTo>
                    <a:pt x="101" y="94"/>
                  </a:lnTo>
                  <a:lnTo>
                    <a:pt x="103" y="95"/>
                  </a:lnTo>
                  <a:lnTo>
                    <a:pt x="94" y="95"/>
                  </a:lnTo>
                  <a:lnTo>
                    <a:pt x="86" y="79"/>
                  </a:lnTo>
                  <a:lnTo>
                    <a:pt x="79" y="79"/>
                  </a:lnTo>
                  <a:lnTo>
                    <a:pt x="64" y="58"/>
                  </a:lnTo>
                  <a:lnTo>
                    <a:pt x="56" y="58"/>
                  </a:lnTo>
                  <a:lnTo>
                    <a:pt x="55" y="52"/>
                  </a:lnTo>
                  <a:lnTo>
                    <a:pt x="53" y="50"/>
                  </a:lnTo>
                  <a:lnTo>
                    <a:pt x="49" y="50"/>
                  </a:lnTo>
                  <a:lnTo>
                    <a:pt x="44" y="50"/>
                  </a:lnTo>
                  <a:lnTo>
                    <a:pt x="40" y="48"/>
                  </a:lnTo>
                  <a:lnTo>
                    <a:pt x="38" y="45"/>
                  </a:lnTo>
                  <a:lnTo>
                    <a:pt x="37" y="41"/>
                  </a:lnTo>
                  <a:lnTo>
                    <a:pt x="36" y="37"/>
                  </a:lnTo>
                  <a:lnTo>
                    <a:pt x="36" y="34"/>
                  </a:lnTo>
                  <a:lnTo>
                    <a:pt x="33" y="31"/>
                  </a:lnTo>
                  <a:lnTo>
                    <a:pt x="32" y="27"/>
                  </a:lnTo>
                  <a:lnTo>
                    <a:pt x="26" y="23"/>
                  </a:lnTo>
                  <a:lnTo>
                    <a:pt x="22" y="19"/>
                  </a:lnTo>
                  <a:lnTo>
                    <a:pt x="17" y="13"/>
                  </a:lnTo>
                  <a:lnTo>
                    <a:pt x="11" y="11"/>
                  </a:lnTo>
                  <a:lnTo>
                    <a:pt x="7" y="7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7" name="Freeform 43"/>
            <p:cNvSpPr>
              <a:spLocks/>
            </p:cNvSpPr>
            <p:nvPr/>
          </p:nvSpPr>
          <p:spPr bwMode="auto">
            <a:xfrm>
              <a:off x="4460" y="1690"/>
              <a:ext cx="28" cy="87"/>
            </a:xfrm>
            <a:custGeom>
              <a:avLst/>
              <a:gdLst>
                <a:gd name="T0" fmla="*/ 1 w 82"/>
                <a:gd name="T1" fmla="*/ 0 h 259"/>
                <a:gd name="T2" fmla="*/ 8 w 82"/>
                <a:gd name="T3" fmla="*/ 3 h 259"/>
                <a:gd name="T4" fmla="*/ 16 w 82"/>
                <a:gd name="T5" fmla="*/ 7 h 259"/>
                <a:gd name="T6" fmla="*/ 24 w 82"/>
                <a:gd name="T7" fmla="*/ 12 h 259"/>
                <a:gd name="T8" fmla="*/ 34 w 82"/>
                <a:gd name="T9" fmla="*/ 19 h 259"/>
                <a:gd name="T10" fmla="*/ 43 w 82"/>
                <a:gd name="T11" fmla="*/ 27 h 259"/>
                <a:gd name="T12" fmla="*/ 53 w 82"/>
                <a:gd name="T13" fmla="*/ 35 h 259"/>
                <a:gd name="T14" fmla="*/ 61 w 82"/>
                <a:gd name="T15" fmla="*/ 46 h 259"/>
                <a:gd name="T16" fmla="*/ 68 w 82"/>
                <a:gd name="T17" fmla="*/ 56 h 259"/>
                <a:gd name="T18" fmla="*/ 72 w 82"/>
                <a:gd name="T19" fmla="*/ 65 h 259"/>
                <a:gd name="T20" fmla="*/ 75 w 82"/>
                <a:gd name="T21" fmla="*/ 71 h 259"/>
                <a:gd name="T22" fmla="*/ 78 w 82"/>
                <a:gd name="T23" fmla="*/ 78 h 259"/>
                <a:gd name="T24" fmla="*/ 79 w 82"/>
                <a:gd name="T25" fmla="*/ 85 h 259"/>
                <a:gd name="T26" fmla="*/ 80 w 82"/>
                <a:gd name="T27" fmla="*/ 91 h 259"/>
                <a:gd name="T28" fmla="*/ 80 w 82"/>
                <a:gd name="T29" fmla="*/ 98 h 259"/>
                <a:gd name="T30" fmla="*/ 82 w 82"/>
                <a:gd name="T31" fmla="*/ 106 h 259"/>
                <a:gd name="T32" fmla="*/ 82 w 82"/>
                <a:gd name="T33" fmla="*/ 113 h 259"/>
                <a:gd name="T34" fmla="*/ 80 w 82"/>
                <a:gd name="T35" fmla="*/ 121 h 259"/>
                <a:gd name="T36" fmla="*/ 80 w 82"/>
                <a:gd name="T37" fmla="*/ 130 h 259"/>
                <a:gd name="T38" fmla="*/ 79 w 82"/>
                <a:gd name="T39" fmla="*/ 139 h 259"/>
                <a:gd name="T40" fmla="*/ 78 w 82"/>
                <a:gd name="T41" fmla="*/ 147 h 259"/>
                <a:gd name="T42" fmla="*/ 76 w 82"/>
                <a:gd name="T43" fmla="*/ 157 h 259"/>
                <a:gd name="T44" fmla="*/ 73 w 82"/>
                <a:gd name="T45" fmla="*/ 165 h 259"/>
                <a:gd name="T46" fmla="*/ 71 w 82"/>
                <a:gd name="T47" fmla="*/ 175 h 259"/>
                <a:gd name="T48" fmla="*/ 69 w 82"/>
                <a:gd name="T49" fmla="*/ 184 h 259"/>
                <a:gd name="T50" fmla="*/ 65 w 82"/>
                <a:gd name="T51" fmla="*/ 194 h 259"/>
                <a:gd name="T52" fmla="*/ 63 w 82"/>
                <a:gd name="T53" fmla="*/ 202 h 259"/>
                <a:gd name="T54" fmla="*/ 60 w 82"/>
                <a:gd name="T55" fmla="*/ 211 h 259"/>
                <a:gd name="T56" fmla="*/ 57 w 82"/>
                <a:gd name="T57" fmla="*/ 220 h 259"/>
                <a:gd name="T58" fmla="*/ 54 w 82"/>
                <a:gd name="T59" fmla="*/ 228 h 259"/>
                <a:gd name="T60" fmla="*/ 50 w 82"/>
                <a:gd name="T61" fmla="*/ 235 h 259"/>
                <a:gd name="T62" fmla="*/ 48 w 82"/>
                <a:gd name="T63" fmla="*/ 244 h 259"/>
                <a:gd name="T64" fmla="*/ 43 w 82"/>
                <a:gd name="T65" fmla="*/ 254 h 259"/>
                <a:gd name="T66" fmla="*/ 42 w 82"/>
                <a:gd name="T67" fmla="*/ 259 h 259"/>
                <a:gd name="T68" fmla="*/ 0 w 82"/>
                <a:gd name="T6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" h="259">
                  <a:moveTo>
                    <a:pt x="0" y="0"/>
                  </a:moveTo>
                  <a:lnTo>
                    <a:pt x="1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10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9" y="23"/>
                  </a:lnTo>
                  <a:lnTo>
                    <a:pt x="43" y="27"/>
                  </a:lnTo>
                  <a:lnTo>
                    <a:pt x="49" y="31"/>
                  </a:lnTo>
                  <a:lnTo>
                    <a:pt x="53" y="35"/>
                  </a:lnTo>
                  <a:lnTo>
                    <a:pt x="58" y="41"/>
                  </a:lnTo>
                  <a:lnTo>
                    <a:pt x="61" y="46"/>
                  </a:lnTo>
                  <a:lnTo>
                    <a:pt x="65" y="50"/>
                  </a:lnTo>
                  <a:lnTo>
                    <a:pt x="68" y="56"/>
                  </a:lnTo>
                  <a:lnTo>
                    <a:pt x="72" y="63"/>
                  </a:lnTo>
                  <a:lnTo>
                    <a:pt x="72" y="65"/>
                  </a:lnTo>
                  <a:lnTo>
                    <a:pt x="73" y="68"/>
                  </a:lnTo>
                  <a:lnTo>
                    <a:pt x="75" y="71"/>
                  </a:lnTo>
                  <a:lnTo>
                    <a:pt x="76" y="75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9" y="85"/>
                  </a:lnTo>
                  <a:lnTo>
                    <a:pt x="80" y="89"/>
                  </a:lnTo>
                  <a:lnTo>
                    <a:pt x="80" y="91"/>
                  </a:lnTo>
                  <a:lnTo>
                    <a:pt x="80" y="95"/>
                  </a:lnTo>
                  <a:lnTo>
                    <a:pt x="80" y="98"/>
                  </a:lnTo>
                  <a:lnTo>
                    <a:pt x="82" y="102"/>
                  </a:lnTo>
                  <a:lnTo>
                    <a:pt x="82" y="106"/>
                  </a:lnTo>
                  <a:lnTo>
                    <a:pt x="82" y="110"/>
                  </a:lnTo>
                  <a:lnTo>
                    <a:pt x="82" y="113"/>
                  </a:lnTo>
                  <a:lnTo>
                    <a:pt x="82" y="117"/>
                  </a:lnTo>
                  <a:lnTo>
                    <a:pt x="80" y="121"/>
                  </a:lnTo>
                  <a:lnTo>
                    <a:pt x="80" y="127"/>
                  </a:lnTo>
                  <a:lnTo>
                    <a:pt x="80" y="130"/>
                  </a:lnTo>
                  <a:lnTo>
                    <a:pt x="80" y="135"/>
                  </a:lnTo>
                  <a:lnTo>
                    <a:pt x="79" y="139"/>
                  </a:lnTo>
                  <a:lnTo>
                    <a:pt x="79" y="143"/>
                  </a:lnTo>
                  <a:lnTo>
                    <a:pt x="78" y="147"/>
                  </a:lnTo>
                  <a:lnTo>
                    <a:pt x="78" y="153"/>
                  </a:lnTo>
                  <a:lnTo>
                    <a:pt x="76" y="157"/>
                  </a:lnTo>
                  <a:lnTo>
                    <a:pt x="75" y="161"/>
                  </a:lnTo>
                  <a:lnTo>
                    <a:pt x="73" y="165"/>
                  </a:lnTo>
                  <a:lnTo>
                    <a:pt x="72" y="170"/>
                  </a:lnTo>
                  <a:lnTo>
                    <a:pt x="71" y="175"/>
                  </a:lnTo>
                  <a:lnTo>
                    <a:pt x="69" y="180"/>
                  </a:lnTo>
                  <a:lnTo>
                    <a:pt x="69" y="184"/>
                  </a:lnTo>
                  <a:lnTo>
                    <a:pt x="68" y="190"/>
                  </a:lnTo>
                  <a:lnTo>
                    <a:pt x="65" y="194"/>
                  </a:lnTo>
                  <a:lnTo>
                    <a:pt x="64" y="198"/>
                  </a:lnTo>
                  <a:lnTo>
                    <a:pt x="63" y="202"/>
                  </a:lnTo>
                  <a:lnTo>
                    <a:pt x="61" y="207"/>
                  </a:lnTo>
                  <a:lnTo>
                    <a:pt x="60" y="211"/>
                  </a:lnTo>
                  <a:lnTo>
                    <a:pt x="58" y="215"/>
                  </a:lnTo>
                  <a:lnTo>
                    <a:pt x="57" y="220"/>
                  </a:lnTo>
                  <a:lnTo>
                    <a:pt x="56" y="224"/>
                  </a:lnTo>
                  <a:lnTo>
                    <a:pt x="54" y="228"/>
                  </a:lnTo>
                  <a:lnTo>
                    <a:pt x="52" y="230"/>
                  </a:lnTo>
                  <a:lnTo>
                    <a:pt x="50" y="235"/>
                  </a:lnTo>
                  <a:lnTo>
                    <a:pt x="50" y="239"/>
                  </a:lnTo>
                  <a:lnTo>
                    <a:pt x="48" y="244"/>
                  </a:lnTo>
                  <a:lnTo>
                    <a:pt x="45" y="250"/>
                  </a:lnTo>
                  <a:lnTo>
                    <a:pt x="43" y="254"/>
                  </a:lnTo>
                  <a:lnTo>
                    <a:pt x="42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8" name="Freeform 44"/>
            <p:cNvSpPr>
              <a:spLocks/>
            </p:cNvSpPr>
            <p:nvPr/>
          </p:nvSpPr>
          <p:spPr bwMode="auto">
            <a:xfrm>
              <a:off x="4430" y="1684"/>
              <a:ext cx="48" cy="80"/>
            </a:xfrm>
            <a:custGeom>
              <a:avLst/>
              <a:gdLst>
                <a:gd name="T0" fmla="*/ 71 w 142"/>
                <a:gd name="T1" fmla="*/ 0 h 240"/>
                <a:gd name="T2" fmla="*/ 113 w 142"/>
                <a:gd name="T3" fmla="*/ 37 h 240"/>
                <a:gd name="T4" fmla="*/ 140 w 142"/>
                <a:gd name="T5" fmla="*/ 92 h 240"/>
                <a:gd name="T6" fmla="*/ 142 w 142"/>
                <a:gd name="T7" fmla="*/ 135 h 240"/>
                <a:gd name="T8" fmla="*/ 79 w 142"/>
                <a:gd name="T9" fmla="*/ 240 h 240"/>
                <a:gd name="T10" fmla="*/ 0 w 142"/>
                <a:gd name="T11" fmla="*/ 45 h 240"/>
                <a:gd name="T12" fmla="*/ 71 w 142"/>
                <a:gd name="T13" fmla="*/ 0 h 240"/>
                <a:gd name="T14" fmla="*/ 71 w 142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40">
                  <a:moveTo>
                    <a:pt x="71" y="0"/>
                  </a:moveTo>
                  <a:lnTo>
                    <a:pt x="113" y="37"/>
                  </a:lnTo>
                  <a:lnTo>
                    <a:pt x="140" y="92"/>
                  </a:lnTo>
                  <a:lnTo>
                    <a:pt x="142" y="135"/>
                  </a:lnTo>
                  <a:lnTo>
                    <a:pt x="79" y="240"/>
                  </a:lnTo>
                  <a:lnTo>
                    <a:pt x="0" y="45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9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9" name="Freeform 45"/>
            <p:cNvSpPr>
              <a:spLocks/>
            </p:cNvSpPr>
            <p:nvPr/>
          </p:nvSpPr>
          <p:spPr bwMode="auto">
            <a:xfrm>
              <a:off x="4424" y="1688"/>
              <a:ext cx="57" cy="130"/>
            </a:xfrm>
            <a:custGeom>
              <a:avLst/>
              <a:gdLst>
                <a:gd name="T0" fmla="*/ 0 w 171"/>
                <a:gd name="T1" fmla="*/ 21 h 390"/>
                <a:gd name="T2" fmla="*/ 6 w 171"/>
                <a:gd name="T3" fmla="*/ 26 h 390"/>
                <a:gd name="T4" fmla="*/ 11 w 171"/>
                <a:gd name="T5" fmla="*/ 34 h 390"/>
                <a:gd name="T6" fmla="*/ 17 w 171"/>
                <a:gd name="T7" fmla="*/ 44 h 390"/>
                <a:gd name="T8" fmla="*/ 22 w 171"/>
                <a:gd name="T9" fmla="*/ 55 h 390"/>
                <a:gd name="T10" fmla="*/ 29 w 171"/>
                <a:gd name="T11" fmla="*/ 68 h 390"/>
                <a:gd name="T12" fmla="*/ 33 w 171"/>
                <a:gd name="T13" fmla="*/ 79 h 390"/>
                <a:gd name="T14" fmla="*/ 37 w 171"/>
                <a:gd name="T15" fmla="*/ 89 h 390"/>
                <a:gd name="T16" fmla="*/ 41 w 171"/>
                <a:gd name="T17" fmla="*/ 100 h 390"/>
                <a:gd name="T18" fmla="*/ 44 w 171"/>
                <a:gd name="T19" fmla="*/ 111 h 390"/>
                <a:gd name="T20" fmla="*/ 48 w 171"/>
                <a:gd name="T21" fmla="*/ 123 h 390"/>
                <a:gd name="T22" fmla="*/ 52 w 171"/>
                <a:gd name="T23" fmla="*/ 135 h 390"/>
                <a:gd name="T24" fmla="*/ 56 w 171"/>
                <a:gd name="T25" fmla="*/ 149 h 390"/>
                <a:gd name="T26" fmla="*/ 61 w 171"/>
                <a:gd name="T27" fmla="*/ 164 h 390"/>
                <a:gd name="T28" fmla="*/ 63 w 171"/>
                <a:gd name="T29" fmla="*/ 177 h 390"/>
                <a:gd name="T30" fmla="*/ 69 w 171"/>
                <a:gd name="T31" fmla="*/ 194 h 390"/>
                <a:gd name="T32" fmla="*/ 73 w 171"/>
                <a:gd name="T33" fmla="*/ 210 h 390"/>
                <a:gd name="T34" fmla="*/ 76 w 171"/>
                <a:gd name="T35" fmla="*/ 227 h 390"/>
                <a:gd name="T36" fmla="*/ 80 w 171"/>
                <a:gd name="T37" fmla="*/ 242 h 390"/>
                <a:gd name="T38" fmla="*/ 82 w 171"/>
                <a:gd name="T39" fmla="*/ 258 h 390"/>
                <a:gd name="T40" fmla="*/ 87 w 171"/>
                <a:gd name="T41" fmla="*/ 274 h 390"/>
                <a:gd name="T42" fmla="*/ 91 w 171"/>
                <a:gd name="T43" fmla="*/ 289 h 390"/>
                <a:gd name="T44" fmla="*/ 93 w 171"/>
                <a:gd name="T45" fmla="*/ 304 h 390"/>
                <a:gd name="T46" fmla="*/ 96 w 171"/>
                <a:gd name="T47" fmla="*/ 318 h 390"/>
                <a:gd name="T48" fmla="*/ 99 w 171"/>
                <a:gd name="T49" fmla="*/ 332 h 390"/>
                <a:gd name="T50" fmla="*/ 102 w 171"/>
                <a:gd name="T51" fmla="*/ 344 h 390"/>
                <a:gd name="T52" fmla="*/ 104 w 171"/>
                <a:gd name="T53" fmla="*/ 355 h 390"/>
                <a:gd name="T54" fmla="*/ 106 w 171"/>
                <a:gd name="T55" fmla="*/ 364 h 390"/>
                <a:gd name="T56" fmla="*/ 108 w 171"/>
                <a:gd name="T57" fmla="*/ 374 h 390"/>
                <a:gd name="T58" fmla="*/ 111 w 171"/>
                <a:gd name="T59" fmla="*/ 385 h 390"/>
                <a:gd name="T60" fmla="*/ 112 w 171"/>
                <a:gd name="T61" fmla="*/ 390 h 390"/>
                <a:gd name="T62" fmla="*/ 112 w 171"/>
                <a:gd name="T63" fmla="*/ 386 h 390"/>
                <a:gd name="T64" fmla="*/ 117 w 171"/>
                <a:gd name="T65" fmla="*/ 377 h 390"/>
                <a:gd name="T66" fmla="*/ 121 w 171"/>
                <a:gd name="T67" fmla="*/ 360 h 390"/>
                <a:gd name="T68" fmla="*/ 125 w 171"/>
                <a:gd name="T69" fmla="*/ 349 h 390"/>
                <a:gd name="T70" fmla="*/ 129 w 171"/>
                <a:gd name="T71" fmla="*/ 338 h 390"/>
                <a:gd name="T72" fmla="*/ 132 w 171"/>
                <a:gd name="T73" fmla="*/ 327 h 390"/>
                <a:gd name="T74" fmla="*/ 136 w 171"/>
                <a:gd name="T75" fmla="*/ 315 h 390"/>
                <a:gd name="T76" fmla="*/ 140 w 171"/>
                <a:gd name="T77" fmla="*/ 303 h 390"/>
                <a:gd name="T78" fmla="*/ 144 w 171"/>
                <a:gd name="T79" fmla="*/ 289 h 390"/>
                <a:gd name="T80" fmla="*/ 148 w 171"/>
                <a:gd name="T81" fmla="*/ 277 h 390"/>
                <a:gd name="T82" fmla="*/ 151 w 171"/>
                <a:gd name="T83" fmla="*/ 262 h 390"/>
                <a:gd name="T84" fmla="*/ 155 w 171"/>
                <a:gd name="T85" fmla="*/ 248 h 390"/>
                <a:gd name="T86" fmla="*/ 158 w 171"/>
                <a:gd name="T87" fmla="*/ 235 h 390"/>
                <a:gd name="T88" fmla="*/ 162 w 171"/>
                <a:gd name="T89" fmla="*/ 221 h 390"/>
                <a:gd name="T90" fmla="*/ 164 w 171"/>
                <a:gd name="T91" fmla="*/ 207 h 390"/>
                <a:gd name="T92" fmla="*/ 166 w 171"/>
                <a:gd name="T93" fmla="*/ 194 h 390"/>
                <a:gd name="T94" fmla="*/ 168 w 171"/>
                <a:gd name="T95" fmla="*/ 182 h 390"/>
                <a:gd name="T96" fmla="*/ 171 w 171"/>
                <a:gd name="T97" fmla="*/ 171 h 390"/>
                <a:gd name="T98" fmla="*/ 171 w 171"/>
                <a:gd name="T99" fmla="*/ 158 h 390"/>
                <a:gd name="T100" fmla="*/ 171 w 171"/>
                <a:gd name="T101" fmla="*/ 147 h 390"/>
                <a:gd name="T102" fmla="*/ 171 w 171"/>
                <a:gd name="T103" fmla="*/ 138 h 390"/>
                <a:gd name="T104" fmla="*/ 171 w 171"/>
                <a:gd name="T105" fmla="*/ 128 h 390"/>
                <a:gd name="T106" fmla="*/ 170 w 171"/>
                <a:gd name="T107" fmla="*/ 112 h 390"/>
                <a:gd name="T108" fmla="*/ 168 w 171"/>
                <a:gd name="T109" fmla="*/ 98 h 390"/>
                <a:gd name="T110" fmla="*/ 164 w 171"/>
                <a:gd name="T111" fmla="*/ 86 h 390"/>
                <a:gd name="T112" fmla="*/ 162 w 171"/>
                <a:gd name="T113" fmla="*/ 77 h 390"/>
                <a:gd name="T114" fmla="*/ 158 w 171"/>
                <a:gd name="T115" fmla="*/ 67 h 390"/>
                <a:gd name="T116" fmla="*/ 152 w 171"/>
                <a:gd name="T117" fmla="*/ 59 h 390"/>
                <a:gd name="T118" fmla="*/ 87 w 171"/>
                <a:gd name="T119" fmla="*/ 137 h 390"/>
                <a:gd name="T120" fmla="*/ 10 w 171"/>
                <a:gd name="T121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390">
                  <a:moveTo>
                    <a:pt x="10" y="0"/>
                  </a:moveTo>
                  <a:lnTo>
                    <a:pt x="2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5" y="23"/>
                  </a:lnTo>
                  <a:lnTo>
                    <a:pt x="6" y="26"/>
                  </a:lnTo>
                  <a:lnTo>
                    <a:pt x="9" y="30"/>
                  </a:lnTo>
                  <a:lnTo>
                    <a:pt x="10" y="32"/>
                  </a:lnTo>
                  <a:lnTo>
                    <a:pt x="11" y="34"/>
                  </a:lnTo>
                  <a:lnTo>
                    <a:pt x="14" y="37"/>
                  </a:lnTo>
                  <a:lnTo>
                    <a:pt x="16" y="41"/>
                  </a:lnTo>
                  <a:lnTo>
                    <a:pt x="17" y="44"/>
                  </a:lnTo>
                  <a:lnTo>
                    <a:pt x="20" y="47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8"/>
                  </a:lnTo>
                  <a:lnTo>
                    <a:pt x="32" y="75"/>
                  </a:lnTo>
                  <a:lnTo>
                    <a:pt x="32" y="77"/>
                  </a:lnTo>
                  <a:lnTo>
                    <a:pt x="33" y="79"/>
                  </a:lnTo>
                  <a:lnTo>
                    <a:pt x="35" y="83"/>
                  </a:lnTo>
                  <a:lnTo>
                    <a:pt x="36" y="86"/>
                  </a:lnTo>
                  <a:lnTo>
                    <a:pt x="37" y="89"/>
                  </a:lnTo>
                  <a:lnTo>
                    <a:pt x="39" y="92"/>
                  </a:lnTo>
                  <a:lnTo>
                    <a:pt x="39" y="96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3" y="107"/>
                  </a:lnTo>
                  <a:lnTo>
                    <a:pt x="44" y="111"/>
                  </a:lnTo>
                  <a:lnTo>
                    <a:pt x="47" y="115"/>
                  </a:lnTo>
                  <a:lnTo>
                    <a:pt x="47" y="117"/>
                  </a:lnTo>
                  <a:lnTo>
                    <a:pt x="48" y="123"/>
                  </a:lnTo>
                  <a:lnTo>
                    <a:pt x="50" y="126"/>
                  </a:lnTo>
                  <a:lnTo>
                    <a:pt x="52" y="131"/>
                  </a:lnTo>
                  <a:lnTo>
                    <a:pt x="52" y="135"/>
                  </a:lnTo>
                  <a:lnTo>
                    <a:pt x="54" y="139"/>
                  </a:lnTo>
                  <a:lnTo>
                    <a:pt x="55" y="143"/>
                  </a:lnTo>
                  <a:lnTo>
                    <a:pt x="56" y="149"/>
                  </a:lnTo>
                  <a:lnTo>
                    <a:pt x="58" y="153"/>
                  </a:lnTo>
                  <a:lnTo>
                    <a:pt x="59" y="158"/>
                  </a:lnTo>
                  <a:lnTo>
                    <a:pt x="61" y="164"/>
                  </a:lnTo>
                  <a:lnTo>
                    <a:pt x="62" y="168"/>
                  </a:lnTo>
                  <a:lnTo>
                    <a:pt x="63" y="173"/>
                  </a:lnTo>
                  <a:lnTo>
                    <a:pt x="63" y="177"/>
                  </a:lnTo>
                  <a:lnTo>
                    <a:pt x="66" y="183"/>
                  </a:lnTo>
                  <a:lnTo>
                    <a:pt x="67" y="188"/>
                  </a:lnTo>
                  <a:lnTo>
                    <a:pt x="69" y="194"/>
                  </a:lnTo>
                  <a:lnTo>
                    <a:pt x="69" y="199"/>
                  </a:lnTo>
                  <a:lnTo>
                    <a:pt x="72" y="205"/>
                  </a:lnTo>
                  <a:lnTo>
                    <a:pt x="73" y="210"/>
                  </a:lnTo>
                  <a:lnTo>
                    <a:pt x="74" y="216"/>
                  </a:lnTo>
                  <a:lnTo>
                    <a:pt x="74" y="221"/>
                  </a:lnTo>
                  <a:lnTo>
                    <a:pt x="76" y="227"/>
                  </a:lnTo>
                  <a:lnTo>
                    <a:pt x="77" y="232"/>
                  </a:lnTo>
                  <a:lnTo>
                    <a:pt x="78" y="236"/>
                  </a:lnTo>
                  <a:lnTo>
                    <a:pt x="80" y="242"/>
                  </a:lnTo>
                  <a:lnTo>
                    <a:pt x="80" y="247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4" y="263"/>
                  </a:lnTo>
                  <a:lnTo>
                    <a:pt x="85" y="269"/>
                  </a:lnTo>
                  <a:lnTo>
                    <a:pt x="87" y="274"/>
                  </a:lnTo>
                  <a:lnTo>
                    <a:pt x="88" y="278"/>
                  </a:lnTo>
                  <a:lnTo>
                    <a:pt x="89" y="284"/>
                  </a:lnTo>
                  <a:lnTo>
                    <a:pt x="91" y="289"/>
                  </a:lnTo>
                  <a:lnTo>
                    <a:pt x="92" y="295"/>
                  </a:lnTo>
                  <a:lnTo>
                    <a:pt x="92" y="299"/>
                  </a:lnTo>
                  <a:lnTo>
                    <a:pt x="93" y="304"/>
                  </a:lnTo>
                  <a:lnTo>
                    <a:pt x="95" y="308"/>
                  </a:lnTo>
                  <a:lnTo>
                    <a:pt x="96" y="314"/>
                  </a:lnTo>
                  <a:lnTo>
                    <a:pt x="96" y="318"/>
                  </a:lnTo>
                  <a:lnTo>
                    <a:pt x="97" y="322"/>
                  </a:lnTo>
                  <a:lnTo>
                    <a:pt x="99" y="326"/>
                  </a:lnTo>
                  <a:lnTo>
                    <a:pt x="99" y="332"/>
                  </a:lnTo>
                  <a:lnTo>
                    <a:pt x="100" y="336"/>
                  </a:lnTo>
                  <a:lnTo>
                    <a:pt x="102" y="340"/>
                  </a:lnTo>
                  <a:lnTo>
                    <a:pt x="102" y="344"/>
                  </a:lnTo>
                  <a:lnTo>
                    <a:pt x="103" y="348"/>
                  </a:lnTo>
                  <a:lnTo>
                    <a:pt x="103" y="351"/>
                  </a:lnTo>
                  <a:lnTo>
                    <a:pt x="104" y="355"/>
                  </a:lnTo>
                  <a:lnTo>
                    <a:pt x="104" y="357"/>
                  </a:lnTo>
                  <a:lnTo>
                    <a:pt x="106" y="362"/>
                  </a:lnTo>
                  <a:lnTo>
                    <a:pt x="106" y="364"/>
                  </a:lnTo>
                  <a:lnTo>
                    <a:pt x="107" y="368"/>
                  </a:lnTo>
                  <a:lnTo>
                    <a:pt x="107" y="371"/>
                  </a:lnTo>
                  <a:lnTo>
                    <a:pt x="108" y="374"/>
                  </a:lnTo>
                  <a:lnTo>
                    <a:pt x="110" y="378"/>
                  </a:lnTo>
                  <a:lnTo>
                    <a:pt x="110" y="382"/>
                  </a:lnTo>
                  <a:lnTo>
                    <a:pt x="111" y="385"/>
                  </a:lnTo>
                  <a:lnTo>
                    <a:pt x="111" y="387"/>
                  </a:lnTo>
                  <a:lnTo>
                    <a:pt x="111" y="389"/>
                  </a:lnTo>
                  <a:lnTo>
                    <a:pt x="112" y="390"/>
                  </a:lnTo>
                  <a:lnTo>
                    <a:pt x="112" y="389"/>
                  </a:lnTo>
                  <a:lnTo>
                    <a:pt x="112" y="387"/>
                  </a:lnTo>
                  <a:lnTo>
                    <a:pt x="112" y="386"/>
                  </a:lnTo>
                  <a:lnTo>
                    <a:pt x="114" y="383"/>
                  </a:lnTo>
                  <a:lnTo>
                    <a:pt x="115" y="379"/>
                  </a:lnTo>
                  <a:lnTo>
                    <a:pt x="117" y="377"/>
                  </a:lnTo>
                  <a:lnTo>
                    <a:pt x="118" y="371"/>
                  </a:lnTo>
                  <a:lnTo>
                    <a:pt x="119" y="367"/>
                  </a:lnTo>
                  <a:lnTo>
                    <a:pt x="121" y="360"/>
                  </a:lnTo>
                  <a:lnTo>
                    <a:pt x="123" y="355"/>
                  </a:lnTo>
                  <a:lnTo>
                    <a:pt x="123" y="352"/>
                  </a:lnTo>
                  <a:lnTo>
                    <a:pt x="125" y="349"/>
                  </a:lnTo>
                  <a:lnTo>
                    <a:pt x="126" y="345"/>
                  </a:lnTo>
                  <a:lnTo>
                    <a:pt x="128" y="342"/>
                  </a:lnTo>
                  <a:lnTo>
                    <a:pt x="129" y="338"/>
                  </a:lnTo>
                  <a:lnTo>
                    <a:pt x="130" y="334"/>
                  </a:lnTo>
                  <a:lnTo>
                    <a:pt x="130" y="330"/>
                  </a:lnTo>
                  <a:lnTo>
                    <a:pt x="132" y="327"/>
                  </a:lnTo>
                  <a:lnTo>
                    <a:pt x="133" y="323"/>
                  </a:lnTo>
                  <a:lnTo>
                    <a:pt x="134" y="319"/>
                  </a:lnTo>
                  <a:lnTo>
                    <a:pt x="136" y="315"/>
                  </a:lnTo>
                  <a:lnTo>
                    <a:pt x="138" y="311"/>
                  </a:lnTo>
                  <a:lnTo>
                    <a:pt x="138" y="307"/>
                  </a:lnTo>
                  <a:lnTo>
                    <a:pt x="140" y="303"/>
                  </a:lnTo>
                  <a:lnTo>
                    <a:pt x="141" y="297"/>
                  </a:lnTo>
                  <a:lnTo>
                    <a:pt x="143" y="293"/>
                  </a:lnTo>
                  <a:lnTo>
                    <a:pt x="144" y="289"/>
                  </a:lnTo>
                  <a:lnTo>
                    <a:pt x="145" y="285"/>
                  </a:lnTo>
                  <a:lnTo>
                    <a:pt x="147" y="280"/>
                  </a:lnTo>
                  <a:lnTo>
                    <a:pt x="148" y="277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8"/>
                  </a:lnTo>
                  <a:lnTo>
                    <a:pt x="153" y="252"/>
                  </a:lnTo>
                  <a:lnTo>
                    <a:pt x="155" y="248"/>
                  </a:lnTo>
                  <a:lnTo>
                    <a:pt x="156" y="244"/>
                  </a:lnTo>
                  <a:lnTo>
                    <a:pt x="158" y="240"/>
                  </a:lnTo>
                  <a:lnTo>
                    <a:pt x="158" y="235"/>
                  </a:lnTo>
                  <a:lnTo>
                    <a:pt x="159" y="231"/>
                  </a:lnTo>
                  <a:lnTo>
                    <a:pt x="160" y="225"/>
                  </a:lnTo>
                  <a:lnTo>
                    <a:pt x="162" y="221"/>
                  </a:lnTo>
                  <a:lnTo>
                    <a:pt x="162" y="217"/>
                  </a:lnTo>
                  <a:lnTo>
                    <a:pt x="163" y="212"/>
                  </a:lnTo>
                  <a:lnTo>
                    <a:pt x="164" y="207"/>
                  </a:lnTo>
                  <a:lnTo>
                    <a:pt x="166" y="203"/>
                  </a:lnTo>
                  <a:lnTo>
                    <a:pt x="166" y="198"/>
                  </a:lnTo>
                  <a:lnTo>
                    <a:pt x="166" y="194"/>
                  </a:lnTo>
                  <a:lnTo>
                    <a:pt x="167" y="190"/>
                  </a:lnTo>
                  <a:lnTo>
                    <a:pt x="168" y="186"/>
                  </a:lnTo>
                  <a:lnTo>
                    <a:pt x="168" y="182"/>
                  </a:lnTo>
                  <a:lnTo>
                    <a:pt x="168" y="177"/>
                  </a:lnTo>
                  <a:lnTo>
                    <a:pt x="170" y="173"/>
                  </a:lnTo>
                  <a:lnTo>
                    <a:pt x="171" y="171"/>
                  </a:lnTo>
                  <a:lnTo>
                    <a:pt x="171" y="167"/>
                  </a:lnTo>
                  <a:lnTo>
                    <a:pt x="171" y="162"/>
                  </a:lnTo>
                  <a:lnTo>
                    <a:pt x="171" y="158"/>
                  </a:lnTo>
                  <a:lnTo>
                    <a:pt x="171" y="156"/>
                  </a:lnTo>
                  <a:lnTo>
                    <a:pt x="171" y="152"/>
                  </a:lnTo>
                  <a:lnTo>
                    <a:pt x="171" y="147"/>
                  </a:lnTo>
                  <a:lnTo>
                    <a:pt x="171" y="145"/>
                  </a:lnTo>
                  <a:lnTo>
                    <a:pt x="171" y="142"/>
                  </a:lnTo>
                  <a:lnTo>
                    <a:pt x="171" y="138"/>
                  </a:lnTo>
                  <a:lnTo>
                    <a:pt x="171" y="135"/>
                  </a:lnTo>
                  <a:lnTo>
                    <a:pt x="171" y="131"/>
                  </a:lnTo>
                  <a:lnTo>
                    <a:pt x="171" y="128"/>
                  </a:lnTo>
                  <a:lnTo>
                    <a:pt x="171" y="123"/>
                  </a:lnTo>
                  <a:lnTo>
                    <a:pt x="171" y="117"/>
                  </a:lnTo>
                  <a:lnTo>
                    <a:pt x="170" y="112"/>
                  </a:lnTo>
                  <a:lnTo>
                    <a:pt x="170" y="107"/>
                  </a:lnTo>
                  <a:lnTo>
                    <a:pt x="168" y="102"/>
                  </a:lnTo>
                  <a:lnTo>
                    <a:pt x="168" y="98"/>
                  </a:lnTo>
                  <a:lnTo>
                    <a:pt x="167" y="94"/>
                  </a:lnTo>
                  <a:lnTo>
                    <a:pt x="166" y="90"/>
                  </a:lnTo>
                  <a:lnTo>
                    <a:pt x="164" y="86"/>
                  </a:lnTo>
                  <a:lnTo>
                    <a:pt x="164" y="83"/>
                  </a:lnTo>
                  <a:lnTo>
                    <a:pt x="162" y="81"/>
                  </a:lnTo>
                  <a:lnTo>
                    <a:pt x="162" y="77"/>
                  </a:lnTo>
                  <a:lnTo>
                    <a:pt x="160" y="74"/>
                  </a:lnTo>
                  <a:lnTo>
                    <a:pt x="160" y="72"/>
                  </a:lnTo>
                  <a:lnTo>
                    <a:pt x="158" y="67"/>
                  </a:lnTo>
                  <a:lnTo>
                    <a:pt x="155" y="64"/>
                  </a:lnTo>
                  <a:lnTo>
                    <a:pt x="152" y="60"/>
                  </a:lnTo>
                  <a:lnTo>
                    <a:pt x="152" y="59"/>
                  </a:lnTo>
                  <a:lnTo>
                    <a:pt x="158" y="93"/>
                  </a:lnTo>
                  <a:lnTo>
                    <a:pt x="115" y="68"/>
                  </a:lnTo>
                  <a:lnTo>
                    <a:pt x="87" y="137"/>
                  </a:lnTo>
                  <a:lnTo>
                    <a:pt x="41" y="74"/>
                  </a:lnTo>
                  <a:lnTo>
                    <a:pt x="76" y="63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1B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0" name="Freeform 46"/>
            <p:cNvSpPr>
              <a:spLocks/>
            </p:cNvSpPr>
            <p:nvPr/>
          </p:nvSpPr>
          <p:spPr bwMode="auto">
            <a:xfrm>
              <a:off x="4458" y="1713"/>
              <a:ext cx="10" cy="19"/>
            </a:xfrm>
            <a:custGeom>
              <a:avLst/>
              <a:gdLst>
                <a:gd name="T0" fmla="*/ 10 w 31"/>
                <a:gd name="T1" fmla="*/ 0 h 57"/>
                <a:gd name="T2" fmla="*/ 0 w 31"/>
                <a:gd name="T3" fmla="*/ 33 h 57"/>
                <a:gd name="T4" fmla="*/ 17 w 31"/>
                <a:gd name="T5" fmla="*/ 57 h 57"/>
                <a:gd name="T6" fmla="*/ 27 w 31"/>
                <a:gd name="T7" fmla="*/ 53 h 57"/>
                <a:gd name="T8" fmla="*/ 31 w 31"/>
                <a:gd name="T9" fmla="*/ 4 h 57"/>
                <a:gd name="T10" fmla="*/ 10 w 31"/>
                <a:gd name="T11" fmla="*/ 0 h 57"/>
                <a:gd name="T12" fmla="*/ 10 w 31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7">
                  <a:moveTo>
                    <a:pt x="10" y="0"/>
                  </a:moveTo>
                  <a:lnTo>
                    <a:pt x="0" y="33"/>
                  </a:lnTo>
                  <a:lnTo>
                    <a:pt x="17" y="57"/>
                  </a:lnTo>
                  <a:lnTo>
                    <a:pt x="27" y="53"/>
                  </a:lnTo>
                  <a:lnTo>
                    <a:pt x="31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1" name="Freeform 47"/>
            <p:cNvSpPr>
              <a:spLocks/>
            </p:cNvSpPr>
            <p:nvPr/>
          </p:nvSpPr>
          <p:spPr bwMode="auto">
            <a:xfrm>
              <a:off x="4453" y="1726"/>
              <a:ext cx="23" cy="95"/>
            </a:xfrm>
            <a:custGeom>
              <a:avLst/>
              <a:gdLst>
                <a:gd name="T0" fmla="*/ 37 w 68"/>
                <a:gd name="T1" fmla="*/ 0 h 285"/>
                <a:gd name="T2" fmla="*/ 37 w 68"/>
                <a:gd name="T3" fmla="*/ 2 h 285"/>
                <a:gd name="T4" fmla="*/ 38 w 68"/>
                <a:gd name="T5" fmla="*/ 4 h 285"/>
                <a:gd name="T6" fmla="*/ 40 w 68"/>
                <a:gd name="T7" fmla="*/ 9 h 285"/>
                <a:gd name="T8" fmla="*/ 41 w 68"/>
                <a:gd name="T9" fmla="*/ 13 h 285"/>
                <a:gd name="T10" fmla="*/ 44 w 68"/>
                <a:gd name="T11" fmla="*/ 18 h 285"/>
                <a:gd name="T12" fmla="*/ 44 w 68"/>
                <a:gd name="T13" fmla="*/ 21 h 285"/>
                <a:gd name="T14" fmla="*/ 45 w 68"/>
                <a:gd name="T15" fmla="*/ 25 h 285"/>
                <a:gd name="T16" fmla="*/ 46 w 68"/>
                <a:gd name="T17" fmla="*/ 28 h 285"/>
                <a:gd name="T18" fmla="*/ 48 w 68"/>
                <a:gd name="T19" fmla="*/ 32 h 285"/>
                <a:gd name="T20" fmla="*/ 49 w 68"/>
                <a:gd name="T21" fmla="*/ 34 h 285"/>
                <a:gd name="T22" fmla="*/ 50 w 68"/>
                <a:gd name="T23" fmla="*/ 39 h 285"/>
                <a:gd name="T24" fmla="*/ 52 w 68"/>
                <a:gd name="T25" fmla="*/ 43 h 285"/>
                <a:gd name="T26" fmla="*/ 53 w 68"/>
                <a:gd name="T27" fmla="*/ 47 h 285"/>
                <a:gd name="T28" fmla="*/ 55 w 68"/>
                <a:gd name="T29" fmla="*/ 51 h 285"/>
                <a:gd name="T30" fmla="*/ 56 w 68"/>
                <a:gd name="T31" fmla="*/ 55 h 285"/>
                <a:gd name="T32" fmla="*/ 56 w 68"/>
                <a:gd name="T33" fmla="*/ 59 h 285"/>
                <a:gd name="T34" fmla="*/ 59 w 68"/>
                <a:gd name="T35" fmla="*/ 63 h 285"/>
                <a:gd name="T36" fmla="*/ 59 w 68"/>
                <a:gd name="T37" fmla="*/ 67 h 285"/>
                <a:gd name="T38" fmla="*/ 60 w 68"/>
                <a:gd name="T39" fmla="*/ 71 h 285"/>
                <a:gd name="T40" fmla="*/ 60 w 68"/>
                <a:gd name="T41" fmla="*/ 75 h 285"/>
                <a:gd name="T42" fmla="*/ 63 w 68"/>
                <a:gd name="T43" fmla="*/ 81 h 285"/>
                <a:gd name="T44" fmla="*/ 63 w 68"/>
                <a:gd name="T45" fmla="*/ 85 h 285"/>
                <a:gd name="T46" fmla="*/ 64 w 68"/>
                <a:gd name="T47" fmla="*/ 90 h 285"/>
                <a:gd name="T48" fmla="*/ 65 w 68"/>
                <a:gd name="T49" fmla="*/ 94 h 285"/>
                <a:gd name="T50" fmla="*/ 65 w 68"/>
                <a:gd name="T51" fmla="*/ 100 h 285"/>
                <a:gd name="T52" fmla="*/ 65 w 68"/>
                <a:gd name="T53" fmla="*/ 104 h 285"/>
                <a:gd name="T54" fmla="*/ 67 w 68"/>
                <a:gd name="T55" fmla="*/ 108 h 285"/>
                <a:gd name="T56" fmla="*/ 67 w 68"/>
                <a:gd name="T57" fmla="*/ 112 h 285"/>
                <a:gd name="T58" fmla="*/ 67 w 68"/>
                <a:gd name="T59" fmla="*/ 118 h 285"/>
                <a:gd name="T60" fmla="*/ 67 w 68"/>
                <a:gd name="T61" fmla="*/ 120 h 285"/>
                <a:gd name="T62" fmla="*/ 67 w 68"/>
                <a:gd name="T63" fmla="*/ 124 h 285"/>
                <a:gd name="T64" fmla="*/ 67 w 68"/>
                <a:gd name="T65" fmla="*/ 130 h 285"/>
                <a:gd name="T66" fmla="*/ 68 w 68"/>
                <a:gd name="T67" fmla="*/ 134 h 285"/>
                <a:gd name="T68" fmla="*/ 67 w 68"/>
                <a:gd name="T69" fmla="*/ 138 h 285"/>
                <a:gd name="T70" fmla="*/ 67 w 68"/>
                <a:gd name="T71" fmla="*/ 142 h 285"/>
                <a:gd name="T72" fmla="*/ 67 w 68"/>
                <a:gd name="T73" fmla="*/ 145 h 285"/>
                <a:gd name="T74" fmla="*/ 67 w 68"/>
                <a:gd name="T75" fmla="*/ 150 h 285"/>
                <a:gd name="T76" fmla="*/ 67 w 68"/>
                <a:gd name="T77" fmla="*/ 153 h 285"/>
                <a:gd name="T78" fmla="*/ 67 w 68"/>
                <a:gd name="T79" fmla="*/ 157 h 285"/>
                <a:gd name="T80" fmla="*/ 67 w 68"/>
                <a:gd name="T81" fmla="*/ 160 h 285"/>
                <a:gd name="T82" fmla="*/ 67 w 68"/>
                <a:gd name="T83" fmla="*/ 164 h 285"/>
                <a:gd name="T84" fmla="*/ 65 w 68"/>
                <a:gd name="T85" fmla="*/ 169 h 285"/>
                <a:gd name="T86" fmla="*/ 65 w 68"/>
                <a:gd name="T87" fmla="*/ 175 h 285"/>
                <a:gd name="T88" fmla="*/ 64 w 68"/>
                <a:gd name="T89" fmla="*/ 180 h 285"/>
                <a:gd name="T90" fmla="*/ 64 w 68"/>
                <a:gd name="T91" fmla="*/ 184 h 285"/>
                <a:gd name="T92" fmla="*/ 64 w 68"/>
                <a:gd name="T93" fmla="*/ 187 h 285"/>
                <a:gd name="T94" fmla="*/ 64 w 68"/>
                <a:gd name="T95" fmla="*/ 190 h 285"/>
                <a:gd name="T96" fmla="*/ 64 w 68"/>
                <a:gd name="T97" fmla="*/ 191 h 285"/>
                <a:gd name="T98" fmla="*/ 64 w 68"/>
                <a:gd name="T99" fmla="*/ 193 h 285"/>
                <a:gd name="T100" fmla="*/ 22 w 68"/>
                <a:gd name="T101" fmla="*/ 285 h 285"/>
                <a:gd name="T102" fmla="*/ 0 w 68"/>
                <a:gd name="T103" fmla="*/ 179 h 285"/>
                <a:gd name="T104" fmla="*/ 37 w 68"/>
                <a:gd name="T105" fmla="*/ 0 h 285"/>
                <a:gd name="T106" fmla="*/ 37 w 68"/>
                <a:gd name="T10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285">
                  <a:moveTo>
                    <a:pt x="37" y="0"/>
                  </a:moveTo>
                  <a:lnTo>
                    <a:pt x="37" y="2"/>
                  </a:lnTo>
                  <a:lnTo>
                    <a:pt x="38" y="4"/>
                  </a:lnTo>
                  <a:lnTo>
                    <a:pt x="40" y="9"/>
                  </a:lnTo>
                  <a:lnTo>
                    <a:pt x="41" y="13"/>
                  </a:lnTo>
                  <a:lnTo>
                    <a:pt x="44" y="18"/>
                  </a:lnTo>
                  <a:lnTo>
                    <a:pt x="44" y="21"/>
                  </a:lnTo>
                  <a:lnTo>
                    <a:pt x="45" y="25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49" y="34"/>
                  </a:lnTo>
                  <a:lnTo>
                    <a:pt x="50" y="39"/>
                  </a:lnTo>
                  <a:lnTo>
                    <a:pt x="52" y="43"/>
                  </a:lnTo>
                  <a:lnTo>
                    <a:pt x="53" y="47"/>
                  </a:lnTo>
                  <a:lnTo>
                    <a:pt x="55" y="51"/>
                  </a:lnTo>
                  <a:lnTo>
                    <a:pt x="56" y="55"/>
                  </a:lnTo>
                  <a:lnTo>
                    <a:pt x="56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0" y="71"/>
                  </a:lnTo>
                  <a:lnTo>
                    <a:pt x="60" y="75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4" y="90"/>
                  </a:lnTo>
                  <a:lnTo>
                    <a:pt x="65" y="94"/>
                  </a:lnTo>
                  <a:lnTo>
                    <a:pt x="65" y="100"/>
                  </a:lnTo>
                  <a:lnTo>
                    <a:pt x="65" y="104"/>
                  </a:lnTo>
                  <a:lnTo>
                    <a:pt x="67" y="108"/>
                  </a:lnTo>
                  <a:lnTo>
                    <a:pt x="67" y="112"/>
                  </a:lnTo>
                  <a:lnTo>
                    <a:pt x="67" y="118"/>
                  </a:lnTo>
                  <a:lnTo>
                    <a:pt x="67" y="120"/>
                  </a:lnTo>
                  <a:lnTo>
                    <a:pt x="67" y="124"/>
                  </a:lnTo>
                  <a:lnTo>
                    <a:pt x="67" y="130"/>
                  </a:lnTo>
                  <a:lnTo>
                    <a:pt x="68" y="134"/>
                  </a:lnTo>
                  <a:lnTo>
                    <a:pt x="67" y="138"/>
                  </a:lnTo>
                  <a:lnTo>
                    <a:pt x="67" y="142"/>
                  </a:lnTo>
                  <a:lnTo>
                    <a:pt x="67" y="145"/>
                  </a:lnTo>
                  <a:lnTo>
                    <a:pt x="67" y="150"/>
                  </a:lnTo>
                  <a:lnTo>
                    <a:pt x="67" y="153"/>
                  </a:lnTo>
                  <a:lnTo>
                    <a:pt x="67" y="157"/>
                  </a:lnTo>
                  <a:lnTo>
                    <a:pt x="67" y="160"/>
                  </a:lnTo>
                  <a:lnTo>
                    <a:pt x="67" y="164"/>
                  </a:lnTo>
                  <a:lnTo>
                    <a:pt x="65" y="169"/>
                  </a:lnTo>
                  <a:lnTo>
                    <a:pt x="65" y="175"/>
                  </a:lnTo>
                  <a:lnTo>
                    <a:pt x="64" y="180"/>
                  </a:lnTo>
                  <a:lnTo>
                    <a:pt x="64" y="184"/>
                  </a:lnTo>
                  <a:lnTo>
                    <a:pt x="64" y="187"/>
                  </a:lnTo>
                  <a:lnTo>
                    <a:pt x="64" y="190"/>
                  </a:lnTo>
                  <a:lnTo>
                    <a:pt x="64" y="191"/>
                  </a:lnTo>
                  <a:lnTo>
                    <a:pt x="64" y="193"/>
                  </a:lnTo>
                  <a:lnTo>
                    <a:pt x="22" y="285"/>
                  </a:lnTo>
                  <a:lnTo>
                    <a:pt x="0" y="179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2" name="Freeform 48"/>
            <p:cNvSpPr>
              <a:spLocks/>
            </p:cNvSpPr>
            <p:nvPr/>
          </p:nvSpPr>
          <p:spPr bwMode="auto">
            <a:xfrm>
              <a:off x="4392" y="1611"/>
              <a:ext cx="34" cy="44"/>
            </a:xfrm>
            <a:custGeom>
              <a:avLst/>
              <a:gdLst>
                <a:gd name="T0" fmla="*/ 65 w 103"/>
                <a:gd name="T1" fmla="*/ 52 h 131"/>
                <a:gd name="T2" fmla="*/ 65 w 103"/>
                <a:gd name="T3" fmla="*/ 50 h 131"/>
                <a:gd name="T4" fmla="*/ 66 w 103"/>
                <a:gd name="T5" fmla="*/ 49 h 131"/>
                <a:gd name="T6" fmla="*/ 68 w 103"/>
                <a:gd name="T7" fmla="*/ 45 h 131"/>
                <a:gd name="T8" fmla="*/ 71 w 103"/>
                <a:gd name="T9" fmla="*/ 42 h 131"/>
                <a:gd name="T10" fmla="*/ 72 w 103"/>
                <a:gd name="T11" fmla="*/ 38 h 131"/>
                <a:gd name="T12" fmla="*/ 75 w 103"/>
                <a:gd name="T13" fmla="*/ 33 h 131"/>
                <a:gd name="T14" fmla="*/ 79 w 103"/>
                <a:gd name="T15" fmla="*/ 30 h 131"/>
                <a:gd name="T16" fmla="*/ 81 w 103"/>
                <a:gd name="T17" fmla="*/ 26 h 131"/>
                <a:gd name="T18" fmla="*/ 86 w 103"/>
                <a:gd name="T19" fmla="*/ 22 h 131"/>
                <a:gd name="T20" fmla="*/ 88 w 103"/>
                <a:gd name="T21" fmla="*/ 19 h 131"/>
                <a:gd name="T22" fmla="*/ 91 w 103"/>
                <a:gd name="T23" fmla="*/ 18 h 131"/>
                <a:gd name="T24" fmla="*/ 95 w 103"/>
                <a:gd name="T25" fmla="*/ 15 h 131"/>
                <a:gd name="T26" fmla="*/ 98 w 103"/>
                <a:gd name="T27" fmla="*/ 13 h 131"/>
                <a:gd name="T28" fmla="*/ 101 w 103"/>
                <a:gd name="T29" fmla="*/ 12 h 131"/>
                <a:gd name="T30" fmla="*/ 102 w 103"/>
                <a:gd name="T31" fmla="*/ 12 h 131"/>
                <a:gd name="T32" fmla="*/ 103 w 103"/>
                <a:gd name="T33" fmla="*/ 12 h 131"/>
                <a:gd name="T34" fmla="*/ 81 w 103"/>
                <a:gd name="T35" fmla="*/ 0 h 131"/>
                <a:gd name="T36" fmla="*/ 80 w 103"/>
                <a:gd name="T37" fmla="*/ 0 h 131"/>
                <a:gd name="T38" fmla="*/ 79 w 103"/>
                <a:gd name="T39" fmla="*/ 0 h 131"/>
                <a:gd name="T40" fmla="*/ 75 w 103"/>
                <a:gd name="T41" fmla="*/ 1 h 131"/>
                <a:gd name="T42" fmla="*/ 71 w 103"/>
                <a:gd name="T43" fmla="*/ 3 h 131"/>
                <a:gd name="T44" fmla="*/ 65 w 103"/>
                <a:gd name="T45" fmla="*/ 4 h 131"/>
                <a:gd name="T46" fmla="*/ 60 w 103"/>
                <a:gd name="T47" fmla="*/ 7 h 131"/>
                <a:gd name="T48" fmla="*/ 57 w 103"/>
                <a:gd name="T49" fmla="*/ 9 h 131"/>
                <a:gd name="T50" fmla="*/ 53 w 103"/>
                <a:gd name="T51" fmla="*/ 11 h 131"/>
                <a:gd name="T52" fmla="*/ 50 w 103"/>
                <a:gd name="T53" fmla="*/ 13 h 131"/>
                <a:gd name="T54" fmla="*/ 47 w 103"/>
                <a:gd name="T55" fmla="*/ 16 h 131"/>
                <a:gd name="T56" fmla="*/ 43 w 103"/>
                <a:gd name="T57" fmla="*/ 19 h 131"/>
                <a:gd name="T58" fmla="*/ 39 w 103"/>
                <a:gd name="T59" fmla="*/ 22 h 131"/>
                <a:gd name="T60" fmla="*/ 36 w 103"/>
                <a:gd name="T61" fmla="*/ 24 h 131"/>
                <a:gd name="T62" fmla="*/ 34 w 103"/>
                <a:gd name="T63" fmla="*/ 28 h 131"/>
                <a:gd name="T64" fmla="*/ 30 w 103"/>
                <a:gd name="T65" fmla="*/ 33 h 131"/>
                <a:gd name="T66" fmla="*/ 25 w 103"/>
                <a:gd name="T67" fmla="*/ 37 h 131"/>
                <a:gd name="T68" fmla="*/ 23 w 103"/>
                <a:gd name="T69" fmla="*/ 41 h 131"/>
                <a:gd name="T70" fmla="*/ 20 w 103"/>
                <a:gd name="T71" fmla="*/ 45 h 131"/>
                <a:gd name="T72" fmla="*/ 16 w 103"/>
                <a:gd name="T73" fmla="*/ 49 h 131"/>
                <a:gd name="T74" fmla="*/ 13 w 103"/>
                <a:gd name="T75" fmla="*/ 53 h 131"/>
                <a:gd name="T76" fmla="*/ 10 w 103"/>
                <a:gd name="T77" fmla="*/ 58 h 131"/>
                <a:gd name="T78" fmla="*/ 8 w 103"/>
                <a:gd name="T79" fmla="*/ 63 h 131"/>
                <a:gd name="T80" fmla="*/ 6 w 103"/>
                <a:gd name="T81" fmla="*/ 68 h 131"/>
                <a:gd name="T82" fmla="*/ 4 w 103"/>
                <a:gd name="T83" fmla="*/ 72 h 131"/>
                <a:gd name="T84" fmla="*/ 2 w 103"/>
                <a:gd name="T85" fmla="*/ 76 h 131"/>
                <a:gd name="T86" fmla="*/ 2 w 103"/>
                <a:gd name="T87" fmla="*/ 82 h 131"/>
                <a:gd name="T88" fmla="*/ 0 w 103"/>
                <a:gd name="T89" fmla="*/ 86 h 131"/>
                <a:gd name="T90" fmla="*/ 0 w 103"/>
                <a:gd name="T91" fmla="*/ 90 h 131"/>
                <a:gd name="T92" fmla="*/ 0 w 103"/>
                <a:gd name="T93" fmla="*/ 95 h 131"/>
                <a:gd name="T94" fmla="*/ 0 w 103"/>
                <a:gd name="T95" fmla="*/ 99 h 131"/>
                <a:gd name="T96" fmla="*/ 0 w 103"/>
                <a:gd name="T97" fmla="*/ 103 h 131"/>
                <a:gd name="T98" fmla="*/ 0 w 103"/>
                <a:gd name="T99" fmla="*/ 108 h 131"/>
                <a:gd name="T100" fmla="*/ 0 w 103"/>
                <a:gd name="T101" fmla="*/ 112 h 131"/>
                <a:gd name="T102" fmla="*/ 1 w 103"/>
                <a:gd name="T103" fmla="*/ 116 h 131"/>
                <a:gd name="T104" fmla="*/ 1 w 103"/>
                <a:gd name="T105" fmla="*/ 118 h 131"/>
                <a:gd name="T106" fmla="*/ 2 w 103"/>
                <a:gd name="T107" fmla="*/ 121 h 131"/>
                <a:gd name="T108" fmla="*/ 2 w 103"/>
                <a:gd name="T109" fmla="*/ 124 h 131"/>
                <a:gd name="T110" fmla="*/ 4 w 103"/>
                <a:gd name="T111" fmla="*/ 127 h 131"/>
                <a:gd name="T112" fmla="*/ 4 w 103"/>
                <a:gd name="T113" fmla="*/ 129 h 131"/>
                <a:gd name="T114" fmla="*/ 5 w 103"/>
                <a:gd name="T115" fmla="*/ 131 h 131"/>
                <a:gd name="T116" fmla="*/ 65 w 103"/>
                <a:gd name="T117" fmla="*/ 52 h 131"/>
                <a:gd name="T118" fmla="*/ 65 w 103"/>
                <a:gd name="T119" fmla="*/ 5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31">
                  <a:moveTo>
                    <a:pt x="65" y="52"/>
                  </a:moveTo>
                  <a:lnTo>
                    <a:pt x="65" y="50"/>
                  </a:lnTo>
                  <a:lnTo>
                    <a:pt x="66" y="49"/>
                  </a:lnTo>
                  <a:lnTo>
                    <a:pt x="68" y="45"/>
                  </a:lnTo>
                  <a:lnTo>
                    <a:pt x="71" y="42"/>
                  </a:lnTo>
                  <a:lnTo>
                    <a:pt x="72" y="38"/>
                  </a:lnTo>
                  <a:lnTo>
                    <a:pt x="75" y="33"/>
                  </a:lnTo>
                  <a:lnTo>
                    <a:pt x="79" y="30"/>
                  </a:lnTo>
                  <a:lnTo>
                    <a:pt x="81" y="26"/>
                  </a:lnTo>
                  <a:lnTo>
                    <a:pt x="86" y="22"/>
                  </a:lnTo>
                  <a:lnTo>
                    <a:pt x="88" y="19"/>
                  </a:lnTo>
                  <a:lnTo>
                    <a:pt x="91" y="18"/>
                  </a:lnTo>
                  <a:lnTo>
                    <a:pt x="95" y="15"/>
                  </a:lnTo>
                  <a:lnTo>
                    <a:pt x="98" y="13"/>
                  </a:lnTo>
                  <a:lnTo>
                    <a:pt x="101" y="12"/>
                  </a:lnTo>
                  <a:lnTo>
                    <a:pt x="102" y="12"/>
                  </a:lnTo>
                  <a:lnTo>
                    <a:pt x="103" y="12"/>
                  </a:lnTo>
                  <a:lnTo>
                    <a:pt x="81" y="0"/>
                  </a:lnTo>
                  <a:lnTo>
                    <a:pt x="80" y="0"/>
                  </a:lnTo>
                  <a:lnTo>
                    <a:pt x="79" y="0"/>
                  </a:lnTo>
                  <a:lnTo>
                    <a:pt x="75" y="1"/>
                  </a:lnTo>
                  <a:lnTo>
                    <a:pt x="71" y="3"/>
                  </a:lnTo>
                  <a:lnTo>
                    <a:pt x="65" y="4"/>
                  </a:lnTo>
                  <a:lnTo>
                    <a:pt x="60" y="7"/>
                  </a:lnTo>
                  <a:lnTo>
                    <a:pt x="57" y="9"/>
                  </a:lnTo>
                  <a:lnTo>
                    <a:pt x="53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3" y="19"/>
                  </a:lnTo>
                  <a:lnTo>
                    <a:pt x="39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0" y="33"/>
                  </a:lnTo>
                  <a:lnTo>
                    <a:pt x="25" y="37"/>
                  </a:lnTo>
                  <a:lnTo>
                    <a:pt x="23" y="41"/>
                  </a:lnTo>
                  <a:lnTo>
                    <a:pt x="20" y="45"/>
                  </a:lnTo>
                  <a:lnTo>
                    <a:pt x="16" y="49"/>
                  </a:lnTo>
                  <a:lnTo>
                    <a:pt x="13" y="53"/>
                  </a:lnTo>
                  <a:lnTo>
                    <a:pt x="10" y="58"/>
                  </a:lnTo>
                  <a:lnTo>
                    <a:pt x="8" y="63"/>
                  </a:lnTo>
                  <a:lnTo>
                    <a:pt x="6" y="68"/>
                  </a:lnTo>
                  <a:lnTo>
                    <a:pt x="4" y="72"/>
                  </a:lnTo>
                  <a:lnTo>
                    <a:pt x="2" y="76"/>
                  </a:lnTo>
                  <a:lnTo>
                    <a:pt x="2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1" y="116"/>
                  </a:lnTo>
                  <a:lnTo>
                    <a:pt x="1" y="118"/>
                  </a:lnTo>
                  <a:lnTo>
                    <a:pt x="2" y="121"/>
                  </a:lnTo>
                  <a:lnTo>
                    <a:pt x="2" y="124"/>
                  </a:lnTo>
                  <a:lnTo>
                    <a:pt x="4" y="127"/>
                  </a:lnTo>
                  <a:lnTo>
                    <a:pt x="4" y="129"/>
                  </a:lnTo>
                  <a:lnTo>
                    <a:pt x="5" y="131"/>
                  </a:lnTo>
                  <a:lnTo>
                    <a:pt x="65" y="52"/>
                  </a:lnTo>
                  <a:lnTo>
                    <a:pt x="65" y="5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3" name="Freeform 49"/>
            <p:cNvSpPr>
              <a:spLocks/>
            </p:cNvSpPr>
            <p:nvPr/>
          </p:nvSpPr>
          <p:spPr bwMode="auto">
            <a:xfrm>
              <a:off x="4406" y="1615"/>
              <a:ext cx="60" cy="97"/>
            </a:xfrm>
            <a:custGeom>
              <a:avLst/>
              <a:gdLst>
                <a:gd name="T0" fmla="*/ 0 w 179"/>
                <a:gd name="T1" fmla="*/ 60 h 290"/>
                <a:gd name="T2" fmla="*/ 25 w 179"/>
                <a:gd name="T3" fmla="*/ 22 h 290"/>
                <a:gd name="T4" fmla="*/ 52 w 179"/>
                <a:gd name="T5" fmla="*/ 0 h 290"/>
                <a:gd name="T6" fmla="*/ 97 w 179"/>
                <a:gd name="T7" fmla="*/ 16 h 290"/>
                <a:gd name="T8" fmla="*/ 109 w 179"/>
                <a:gd name="T9" fmla="*/ 34 h 290"/>
                <a:gd name="T10" fmla="*/ 146 w 179"/>
                <a:gd name="T11" fmla="*/ 44 h 290"/>
                <a:gd name="T12" fmla="*/ 156 w 179"/>
                <a:gd name="T13" fmla="*/ 56 h 290"/>
                <a:gd name="T14" fmla="*/ 152 w 179"/>
                <a:gd name="T15" fmla="*/ 76 h 290"/>
                <a:gd name="T16" fmla="*/ 168 w 179"/>
                <a:gd name="T17" fmla="*/ 111 h 290"/>
                <a:gd name="T18" fmla="*/ 179 w 179"/>
                <a:gd name="T19" fmla="*/ 130 h 290"/>
                <a:gd name="T20" fmla="*/ 179 w 179"/>
                <a:gd name="T21" fmla="*/ 143 h 290"/>
                <a:gd name="T22" fmla="*/ 157 w 179"/>
                <a:gd name="T23" fmla="*/ 162 h 290"/>
                <a:gd name="T24" fmla="*/ 146 w 179"/>
                <a:gd name="T25" fmla="*/ 176 h 290"/>
                <a:gd name="T26" fmla="*/ 165 w 179"/>
                <a:gd name="T27" fmla="*/ 233 h 290"/>
                <a:gd name="T28" fmla="*/ 172 w 179"/>
                <a:gd name="T29" fmla="*/ 269 h 290"/>
                <a:gd name="T30" fmla="*/ 153 w 179"/>
                <a:gd name="T31" fmla="*/ 290 h 290"/>
                <a:gd name="T32" fmla="*/ 133 w 179"/>
                <a:gd name="T33" fmla="*/ 285 h 290"/>
                <a:gd name="T34" fmla="*/ 96 w 179"/>
                <a:gd name="T35" fmla="*/ 207 h 290"/>
                <a:gd name="T36" fmla="*/ 0 w 179"/>
                <a:gd name="T37" fmla="*/ 60 h 290"/>
                <a:gd name="T38" fmla="*/ 0 w 179"/>
                <a:gd name="T39" fmla="*/ 6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9" h="290">
                  <a:moveTo>
                    <a:pt x="0" y="60"/>
                  </a:moveTo>
                  <a:lnTo>
                    <a:pt x="25" y="22"/>
                  </a:lnTo>
                  <a:lnTo>
                    <a:pt x="52" y="0"/>
                  </a:lnTo>
                  <a:lnTo>
                    <a:pt x="97" y="16"/>
                  </a:lnTo>
                  <a:lnTo>
                    <a:pt x="109" y="34"/>
                  </a:lnTo>
                  <a:lnTo>
                    <a:pt x="146" y="44"/>
                  </a:lnTo>
                  <a:lnTo>
                    <a:pt x="156" y="56"/>
                  </a:lnTo>
                  <a:lnTo>
                    <a:pt x="152" y="76"/>
                  </a:lnTo>
                  <a:lnTo>
                    <a:pt x="168" y="111"/>
                  </a:lnTo>
                  <a:lnTo>
                    <a:pt x="179" y="130"/>
                  </a:lnTo>
                  <a:lnTo>
                    <a:pt x="179" y="143"/>
                  </a:lnTo>
                  <a:lnTo>
                    <a:pt x="157" y="162"/>
                  </a:lnTo>
                  <a:lnTo>
                    <a:pt x="146" y="176"/>
                  </a:lnTo>
                  <a:lnTo>
                    <a:pt x="165" y="233"/>
                  </a:lnTo>
                  <a:lnTo>
                    <a:pt x="172" y="269"/>
                  </a:lnTo>
                  <a:lnTo>
                    <a:pt x="153" y="290"/>
                  </a:lnTo>
                  <a:lnTo>
                    <a:pt x="133" y="285"/>
                  </a:lnTo>
                  <a:lnTo>
                    <a:pt x="96" y="207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4" name="Freeform 50"/>
            <p:cNvSpPr>
              <a:spLocks/>
            </p:cNvSpPr>
            <p:nvPr/>
          </p:nvSpPr>
          <p:spPr bwMode="auto">
            <a:xfrm>
              <a:off x="4402" y="1623"/>
              <a:ext cx="61" cy="88"/>
            </a:xfrm>
            <a:custGeom>
              <a:avLst/>
              <a:gdLst>
                <a:gd name="T0" fmla="*/ 37 w 183"/>
                <a:gd name="T1" fmla="*/ 0 h 264"/>
                <a:gd name="T2" fmla="*/ 64 w 183"/>
                <a:gd name="T3" fmla="*/ 23 h 264"/>
                <a:gd name="T4" fmla="*/ 65 w 183"/>
                <a:gd name="T5" fmla="*/ 53 h 264"/>
                <a:gd name="T6" fmla="*/ 98 w 183"/>
                <a:gd name="T7" fmla="*/ 60 h 264"/>
                <a:gd name="T8" fmla="*/ 98 w 183"/>
                <a:gd name="T9" fmla="*/ 60 h 264"/>
                <a:gd name="T10" fmla="*/ 101 w 183"/>
                <a:gd name="T11" fmla="*/ 63 h 264"/>
                <a:gd name="T12" fmla="*/ 102 w 183"/>
                <a:gd name="T13" fmla="*/ 67 h 264"/>
                <a:gd name="T14" fmla="*/ 105 w 183"/>
                <a:gd name="T15" fmla="*/ 72 h 264"/>
                <a:gd name="T16" fmla="*/ 106 w 183"/>
                <a:gd name="T17" fmla="*/ 75 h 264"/>
                <a:gd name="T18" fmla="*/ 109 w 183"/>
                <a:gd name="T19" fmla="*/ 78 h 264"/>
                <a:gd name="T20" fmla="*/ 111 w 183"/>
                <a:gd name="T21" fmla="*/ 82 h 264"/>
                <a:gd name="T22" fmla="*/ 112 w 183"/>
                <a:gd name="T23" fmla="*/ 86 h 264"/>
                <a:gd name="T24" fmla="*/ 113 w 183"/>
                <a:gd name="T25" fmla="*/ 89 h 264"/>
                <a:gd name="T26" fmla="*/ 115 w 183"/>
                <a:gd name="T27" fmla="*/ 93 h 264"/>
                <a:gd name="T28" fmla="*/ 117 w 183"/>
                <a:gd name="T29" fmla="*/ 95 h 264"/>
                <a:gd name="T30" fmla="*/ 119 w 183"/>
                <a:gd name="T31" fmla="*/ 99 h 264"/>
                <a:gd name="T32" fmla="*/ 119 w 183"/>
                <a:gd name="T33" fmla="*/ 104 h 264"/>
                <a:gd name="T34" fmla="*/ 120 w 183"/>
                <a:gd name="T35" fmla="*/ 106 h 264"/>
                <a:gd name="T36" fmla="*/ 120 w 183"/>
                <a:gd name="T37" fmla="*/ 109 h 264"/>
                <a:gd name="T38" fmla="*/ 121 w 183"/>
                <a:gd name="T39" fmla="*/ 112 h 264"/>
                <a:gd name="T40" fmla="*/ 123 w 183"/>
                <a:gd name="T41" fmla="*/ 117 h 264"/>
                <a:gd name="T42" fmla="*/ 123 w 183"/>
                <a:gd name="T43" fmla="*/ 123 h 264"/>
                <a:gd name="T44" fmla="*/ 123 w 183"/>
                <a:gd name="T45" fmla="*/ 125 h 264"/>
                <a:gd name="T46" fmla="*/ 124 w 183"/>
                <a:gd name="T47" fmla="*/ 129 h 264"/>
                <a:gd name="T48" fmla="*/ 124 w 183"/>
                <a:gd name="T49" fmla="*/ 131 h 264"/>
                <a:gd name="T50" fmla="*/ 124 w 183"/>
                <a:gd name="T51" fmla="*/ 132 h 264"/>
                <a:gd name="T52" fmla="*/ 172 w 183"/>
                <a:gd name="T53" fmla="*/ 113 h 264"/>
                <a:gd name="T54" fmla="*/ 183 w 183"/>
                <a:gd name="T55" fmla="*/ 121 h 264"/>
                <a:gd name="T56" fmla="*/ 164 w 183"/>
                <a:gd name="T57" fmla="*/ 161 h 264"/>
                <a:gd name="T58" fmla="*/ 156 w 183"/>
                <a:gd name="T59" fmla="*/ 179 h 264"/>
                <a:gd name="T60" fmla="*/ 142 w 183"/>
                <a:gd name="T61" fmla="*/ 187 h 264"/>
                <a:gd name="T62" fmla="*/ 142 w 183"/>
                <a:gd name="T63" fmla="*/ 187 h 264"/>
                <a:gd name="T64" fmla="*/ 142 w 183"/>
                <a:gd name="T65" fmla="*/ 188 h 264"/>
                <a:gd name="T66" fmla="*/ 141 w 183"/>
                <a:gd name="T67" fmla="*/ 189 h 264"/>
                <a:gd name="T68" fmla="*/ 139 w 183"/>
                <a:gd name="T69" fmla="*/ 192 h 264"/>
                <a:gd name="T70" fmla="*/ 138 w 183"/>
                <a:gd name="T71" fmla="*/ 195 h 264"/>
                <a:gd name="T72" fmla="*/ 138 w 183"/>
                <a:gd name="T73" fmla="*/ 200 h 264"/>
                <a:gd name="T74" fmla="*/ 138 w 183"/>
                <a:gd name="T75" fmla="*/ 203 h 264"/>
                <a:gd name="T76" fmla="*/ 138 w 183"/>
                <a:gd name="T77" fmla="*/ 206 h 264"/>
                <a:gd name="T78" fmla="*/ 138 w 183"/>
                <a:gd name="T79" fmla="*/ 208 h 264"/>
                <a:gd name="T80" fmla="*/ 138 w 183"/>
                <a:gd name="T81" fmla="*/ 213 h 264"/>
                <a:gd name="T82" fmla="*/ 138 w 183"/>
                <a:gd name="T83" fmla="*/ 217 h 264"/>
                <a:gd name="T84" fmla="*/ 138 w 183"/>
                <a:gd name="T85" fmla="*/ 221 h 264"/>
                <a:gd name="T86" fmla="*/ 139 w 183"/>
                <a:gd name="T87" fmla="*/ 225 h 264"/>
                <a:gd name="T88" fmla="*/ 139 w 183"/>
                <a:gd name="T89" fmla="*/ 229 h 264"/>
                <a:gd name="T90" fmla="*/ 139 w 183"/>
                <a:gd name="T91" fmla="*/ 233 h 264"/>
                <a:gd name="T92" fmla="*/ 141 w 183"/>
                <a:gd name="T93" fmla="*/ 237 h 264"/>
                <a:gd name="T94" fmla="*/ 142 w 183"/>
                <a:gd name="T95" fmla="*/ 241 h 264"/>
                <a:gd name="T96" fmla="*/ 142 w 183"/>
                <a:gd name="T97" fmla="*/ 245 h 264"/>
                <a:gd name="T98" fmla="*/ 143 w 183"/>
                <a:gd name="T99" fmla="*/ 249 h 264"/>
                <a:gd name="T100" fmla="*/ 143 w 183"/>
                <a:gd name="T101" fmla="*/ 252 h 264"/>
                <a:gd name="T102" fmla="*/ 145 w 183"/>
                <a:gd name="T103" fmla="*/ 255 h 264"/>
                <a:gd name="T104" fmla="*/ 145 w 183"/>
                <a:gd name="T105" fmla="*/ 259 h 264"/>
                <a:gd name="T106" fmla="*/ 146 w 183"/>
                <a:gd name="T107" fmla="*/ 263 h 264"/>
                <a:gd name="T108" fmla="*/ 147 w 183"/>
                <a:gd name="T109" fmla="*/ 264 h 264"/>
                <a:gd name="T110" fmla="*/ 72 w 183"/>
                <a:gd name="T111" fmla="*/ 213 h 264"/>
                <a:gd name="T112" fmla="*/ 65 w 183"/>
                <a:gd name="T113" fmla="*/ 180 h 264"/>
                <a:gd name="T114" fmla="*/ 0 w 183"/>
                <a:gd name="T115" fmla="*/ 112 h 264"/>
                <a:gd name="T116" fmla="*/ 4 w 183"/>
                <a:gd name="T117" fmla="*/ 45 h 264"/>
                <a:gd name="T118" fmla="*/ 37 w 183"/>
                <a:gd name="T119" fmla="*/ 0 h 264"/>
                <a:gd name="T120" fmla="*/ 37 w 183"/>
                <a:gd name="T12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" h="264">
                  <a:moveTo>
                    <a:pt x="37" y="0"/>
                  </a:moveTo>
                  <a:lnTo>
                    <a:pt x="64" y="23"/>
                  </a:lnTo>
                  <a:lnTo>
                    <a:pt x="65" y="53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101" y="63"/>
                  </a:lnTo>
                  <a:lnTo>
                    <a:pt x="102" y="67"/>
                  </a:lnTo>
                  <a:lnTo>
                    <a:pt x="105" y="72"/>
                  </a:lnTo>
                  <a:lnTo>
                    <a:pt x="106" y="75"/>
                  </a:lnTo>
                  <a:lnTo>
                    <a:pt x="109" y="78"/>
                  </a:lnTo>
                  <a:lnTo>
                    <a:pt x="111" y="82"/>
                  </a:lnTo>
                  <a:lnTo>
                    <a:pt x="112" y="86"/>
                  </a:lnTo>
                  <a:lnTo>
                    <a:pt x="113" y="89"/>
                  </a:lnTo>
                  <a:lnTo>
                    <a:pt x="115" y="93"/>
                  </a:lnTo>
                  <a:lnTo>
                    <a:pt x="117" y="95"/>
                  </a:lnTo>
                  <a:lnTo>
                    <a:pt x="119" y="99"/>
                  </a:lnTo>
                  <a:lnTo>
                    <a:pt x="119" y="104"/>
                  </a:lnTo>
                  <a:lnTo>
                    <a:pt x="120" y="106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3" y="117"/>
                  </a:lnTo>
                  <a:lnTo>
                    <a:pt x="123" y="123"/>
                  </a:lnTo>
                  <a:lnTo>
                    <a:pt x="123" y="125"/>
                  </a:lnTo>
                  <a:lnTo>
                    <a:pt x="124" y="129"/>
                  </a:lnTo>
                  <a:lnTo>
                    <a:pt x="124" y="131"/>
                  </a:lnTo>
                  <a:lnTo>
                    <a:pt x="124" y="132"/>
                  </a:lnTo>
                  <a:lnTo>
                    <a:pt x="172" y="113"/>
                  </a:lnTo>
                  <a:lnTo>
                    <a:pt x="183" y="121"/>
                  </a:lnTo>
                  <a:lnTo>
                    <a:pt x="164" y="161"/>
                  </a:lnTo>
                  <a:lnTo>
                    <a:pt x="156" y="179"/>
                  </a:lnTo>
                  <a:lnTo>
                    <a:pt x="142" y="187"/>
                  </a:lnTo>
                  <a:lnTo>
                    <a:pt x="142" y="187"/>
                  </a:lnTo>
                  <a:lnTo>
                    <a:pt x="142" y="188"/>
                  </a:lnTo>
                  <a:lnTo>
                    <a:pt x="141" y="189"/>
                  </a:lnTo>
                  <a:lnTo>
                    <a:pt x="139" y="192"/>
                  </a:lnTo>
                  <a:lnTo>
                    <a:pt x="138" y="195"/>
                  </a:lnTo>
                  <a:lnTo>
                    <a:pt x="138" y="200"/>
                  </a:lnTo>
                  <a:lnTo>
                    <a:pt x="138" y="203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8" y="213"/>
                  </a:lnTo>
                  <a:lnTo>
                    <a:pt x="138" y="217"/>
                  </a:lnTo>
                  <a:lnTo>
                    <a:pt x="138" y="221"/>
                  </a:lnTo>
                  <a:lnTo>
                    <a:pt x="139" y="225"/>
                  </a:lnTo>
                  <a:lnTo>
                    <a:pt x="139" y="229"/>
                  </a:lnTo>
                  <a:lnTo>
                    <a:pt x="139" y="233"/>
                  </a:lnTo>
                  <a:lnTo>
                    <a:pt x="141" y="237"/>
                  </a:lnTo>
                  <a:lnTo>
                    <a:pt x="142" y="241"/>
                  </a:lnTo>
                  <a:lnTo>
                    <a:pt x="142" y="245"/>
                  </a:lnTo>
                  <a:lnTo>
                    <a:pt x="143" y="249"/>
                  </a:lnTo>
                  <a:lnTo>
                    <a:pt x="143" y="252"/>
                  </a:lnTo>
                  <a:lnTo>
                    <a:pt x="145" y="255"/>
                  </a:lnTo>
                  <a:lnTo>
                    <a:pt x="145" y="259"/>
                  </a:lnTo>
                  <a:lnTo>
                    <a:pt x="146" y="263"/>
                  </a:lnTo>
                  <a:lnTo>
                    <a:pt x="147" y="264"/>
                  </a:lnTo>
                  <a:lnTo>
                    <a:pt x="72" y="213"/>
                  </a:lnTo>
                  <a:lnTo>
                    <a:pt x="65" y="180"/>
                  </a:lnTo>
                  <a:lnTo>
                    <a:pt x="0" y="112"/>
                  </a:lnTo>
                  <a:lnTo>
                    <a:pt x="4" y="45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5" name="Freeform 51"/>
            <p:cNvSpPr>
              <a:spLocks/>
            </p:cNvSpPr>
            <p:nvPr/>
          </p:nvSpPr>
          <p:spPr bwMode="auto">
            <a:xfrm>
              <a:off x="4427" y="1627"/>
              <a:ext cx="9" cy="8"/>
            </a:xfrm>
            <a:custGeom>
              <a:avLst/>
              <a:gdLst>
                <a:gd name="T0" fmla="*/ 0 w 26"/>
                <a:gd name="T1" fmla="*/ 25 h 25"/>
                <a:gd name="T2" fmla="*/ 0 w 26"/>
                <a:gd name="T3" fmla="*/ 25 h 25"/>
                <a:gd name="T4" fmla="*/ 3 w 26"/>
                <a:gd name="T5" fmla="*/ 23 h 25"/>
                <a:gd name="T6" fmla="*/ 6 w 26"/>
                <a:gd name="T7" fmla="*/ 23 h 25"/>
                <a:gd name="T8" fmla="*/ 10 w 26"/>
                <a:gd name="T9" fmla="*/ 22 h 25"/>
                <a:gd name="T10" fmla="*/ 14 w 26"/>
                <a:gd name="T11" fmla="*/ 21 h 25"/>
                <a:gd name="T12" fmla="*/ 18 w 26"/>
                <a:gd name="T13" fmla="*/ 19 h 25"/>
                <a:gd name="T14" fmla="*/ 21 w 26"/>
                <a:gd name="T15" fmla="*/ 18 h 25"/>
                <a:gd name="T16" fmla="*/ 25 w 26"/>
                <a:gd name="T17" fmla="*/ 17 h 25"/>
                <a:gd name="T18" fmla="*/ 26 w 26"/>
                <a:gd name="T19" fmla="*/ 11 h 25"/>
                <a:gd name="T20" fmla="*/ 26 w 26"/>
                <a:gd name="T21" fmla="*/ 6 h 25"/>
                <a:gd name="T22" fmla="*/ 25 w 26"/>
                <a:gd name="T23" fmla="*/ 0 h 25"/>
                <a:gd name="T24" fmla="*/ 25 w 26"/>
                <a:gd name="T25" fmla="*/ 0 h 25"/>
                <a:gd name="T26" fmla="*/ 13 w 26"/>
                <a:gd name="T27" fmla="*/ 6 h 25"/>
                <a:gd name="T28" fmla="*/ 0 w 26"/>
                <a:gd name="T29" fmla="*/ 25 h 25"/>
                <a:gd name="T30" fmla="*/ 0 w 26"/>
                <a:gd name="T3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0" y="25"/>
                  </a:lnTo>
                  <a:lnTo>
                    <a:pt x="3" y="23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4" y="21"/>
                  </a:lnTo>
                  <a:lnTo>
                    <a:pt x="18" y="19"/>
                  </a:lnTo>
                  <a:lnTo>
                    <a:pt x="21" y="18"/>
                  </a:lnTo>
                  <a:lnTo>
                    <a:pt x="25" y="17"/>
                  </a:lnTo>
                  <a:lnTo>
                    <a:pt x="26" y="11"/>
                  </a:lnTo>
                  <a:lnTo>
                    <a:pt x="26" y="6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3" y="6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6" name="Freeform 52"/>
            <p:cNvSpPr>
              <a:spLocks/>
            </p:cNvSpPr>
            <p:nvPr/>
          </p:nvSpPr>
          <p:spPr bwMode="auto">
            <a:xfrm>
              <a:off x="4448" y="1634"/>
              <a:ext cx="11" cy="19"/>
            </a:xfrm>
            <a:custGeom>
              <a:avLst/>
              <a:gdLst>
                <a:gd name="T0" fmla="*/ 25 w 33"/>
                <a:gd name="T1" fmla="*/ 20 h 57"/>
                <a:gd name="T2" fmla="*/ 26 w 33"/>
                <a:gd name="T3" fmla="*/ 0 h 57"/>
                <a:gd name="T4" fmla="*/ 8 w 33"/>
                <a:gd name="T5" fmla="*/ 22 h 57"/>
                <a:gd name="T6" fmla="*/ 11 w 33"/>
                <a:gd name="T7" fmla="*/ 38 h 57"/>
                <a:gd name="T8" fmla="*/ 0 w 33"/>
                <a:gd name="T9" fmla="*/ 57 h 57"/>
                <a:gd name="T10" fmla="*/ 25 w 33"/>
                <a:gd name="T11" fmla="*/ 55 h 57"/>
                <a:gd name="T12" fmla="*/ 33 w 33"/>
                <a:gd name="T13" fmla="*/ 42 h 57"/>
                <a:gd name="T14" fmla="*/ 25 w 33"/>
                <a:gd name="T15" fmla="*/ 20 h 57"/>
                <a:gd name="T16" fmla="*/ 25 w 33"/>
                <a:gd name="T17" fmla="*/ 2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7">
                  <a:moveTo>
                    <a:pt x="25" y="20"/>
                  </a:moveTo>
                  <a:lnTo>
                    <a:pt x="26" y="0"/>
                  </a:lnTo>
                  <a:lnTo>
                    <a:pt x="8" y="22"/>
                  </a:lnTo>
                  <a:lnTo>
                    <a:pt x="11" y="38"/>
                  </a:lnTo>
                  <a:lnTo>
                    <a:pt x="0" y="57"/>
                  </a:lnTo>
                  <a:lnTo>
                    <a:pt x="25" y="55"/>
                  </a:lnTo>
                  <a:lnTo>
                    <a:pt x="33" y="42"/>
                  </a:lnTo>
                  <a:lnTo>
                    <a:pt x="25" y="20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7" name="Freeform 53"/>
            <p:cNvSpPr>
              <a:spLocks/>
            </p:cNvSpPr>
            <p:nvPr/>
          </p:nvSpPr>
          <p:spPr bwMode="auto">
            <a:xfrm>
              <a:off x="4391" y="1619"/>
              <a:ext cx="35" cy="61"/>
            </a:xfrm>
            <a:custGeom>
              <a:avLst/>
              <a:gdLst>
                <a:gd name="T0" fmla="*/ 63 w 105"/>
                <a:gd name="T1" fmla="*/ 0 h 182"/>
                <a:gd name="T2" fmla="*/ 60 w 105"/>
                <a:gd name="T3" fmla="*/ 2 h 182"/>
                <a:gd name="T4" fmla="*/ 52 w 105"/>
                <a:gd name="T5" fmla="*/ 7 h 182"/>
                <a:gd name="T6" fmla="*/ 47 w 105"/>
                <a:gd name="T7" fmla="*/ 10 h 182"/>
                <a:gd name="T8" fmla="*/ 43 w 105"/>
                <a:gd name="T9" fmla="*/ 17 h 182"/>
                <a:gd name="T10" fmla="*/ 36 w 105"/>
                <a:gd name="T11" fmla="*/ 24 h 182"/>
                <a:gd name="T12" fmla="*/ 32 w 105"/>
                <a:gd name="T13" fmla="*/ 32 h 182"/>
                <a:gd name="T14" fmla="*/ 25 w 105"/>
                <a:gd name="T15" fmla="*/ 41 h 182"/>
                <a:gd name="T16" fmla="*/ 19 w 105"/>
                <a:gd name="T17" fmla="*/ 52 h 182"/>
                <a:gd name="T18" fmla="*/ 15 w 105"/>
                <a:gd name="T19" fmla="*/ 62 h 182"/>
                <a:gd name="T20" fmla="*/ 10 w 105"/>
                <a:gd name="T21" fmla="*/ 73 h 182"/>
                <a:gd name="T22" fmla="*/ 6 w 105"/>
                <a:gd name="T23" fmla="*/ 82 h 182"/>
                <a:gd name="T24" fmla="*/ 3 w 105"/>
                <a:gd name="T25" fmla="*/ 89 h 182"/>
                <a:gd name="T26" fmla="*/ 2 w 105"/>
                <a:gd name="T27" fmla="*/ 94 h 182"/>
                <a:gd name="T28" fmla="*/ 2 w 105"/>
                <a:gd name="T29" fmla="*/ 96 h 182"/>
                <a:gd name="T30" fmla="*/ 2 w 105"/>
                <a:gd name="T31" fmla="*/ 100 h 182"/>
                <a:gd name="T32" fmla="*/ 3 w 105"/>
                <a:gd name="T33" fmla="*/ 108 h 182"/>
                <a:gd name="T34" fmla="*/ 4 w 105"/>
                <a:gd name="T35" fmla="*/ 115 h 182"/>
                <a:gd name="T36" fmla="*/ 7 w 105"/>
                <a:gd name="T37" fmla="*/ 122 h 182"/>
                <a:gd name="T38" fmla="*/ 12 w 105"/>
                <a:gd name="T39" fmla="*/ 129 h 182"/>
                <a:gd name="T40" fmla="*/ 19 w 105"/>
                <a:gd name="T41" fmla="*/ 137 h 182"/>
                <a:gd name="T42" fmla="*/ 27 w 105"/>
                <a:gd name="T43" fmla="*/ 145 h 182"/>
                <a:gd name="T44" fmla="*/ 36 w 105"/>
                <a:gd name="T45" fmla="*/ 153 h 182"/>
                <a:gd name="T46" fmla="*/ 45 w 105"/>
                <a:gd name="T47" fmla="*/ 160 h 182"/>
                <a:gd name="T48" fmla="*/ 55 w 105"/>
                <a:gd name="T49" fmla="*/ 168 h 182"/>
                <a:gd name="T50" fmla="*/ 63 w 105"/>
                <a:gd name="T51" fmla="*/ 174 h 182"/>
                <a:gd name="T52" fmla="*/ 70 w 105"/>
                <a:gd name="T53" fmla="*/ 178 h 182"/>
                <a:gd name="T54" fmla="*/ 77 w 105"/>
                <a:gd name="T55" fmla="*/ 182 h 182"/>
                <a:gd name="T56" fmla="*/ 90 w 105"/>
                <a:gd name="T57" fmla="*/ 165 h 182"/>
                <a:gd name="T58" fmla="*/ 89 w 105"/>
                <a:gd name="T59" fmla="*/ 163 h 182"/>
                <a:gd name="T60" fmla="*/ 86 w 105"/>
                <a:gd name="T61" fmla="*/ 156 h 182"/>
                <a:gd name="T62" fmla="*/ 82 w 105"/>
                <a:gd name="T63" fmla="*/ 148 h 182"/>
                <a:gd name="T64" fmla="*/ 79 w 105"/>
                <a:gd name="T65" fmla="*/ 139 h 182"/>
                <a:gd name="T66" fmla="*/ 77 w 105"/>
                <a:gd name="T67" fmla="*/ 133 h 182"/>
                <a:gd name="T68" fmla="*/ 77 w 105"/>
                <a:gd name="T69" fmla="*/ 126 h 182"/>
                <a:gd name="T70" fmla="*/ 79 w 105"/>
                <a:gd name="T71" fmla="*/ 120 h 182"/>
                <a:gd name="T72" fmla="*/ 82 w 105"/>
                <a:gd name="T73" fmla="*/ 118 h 182"/>
                <a:gd name="T74" fmla="*/ 88 w 105"/>
                <a:gd name="T75" fmla="*/ 118 h 182"/>
                <a:gd name="T76" fmla="*/ 96 w 105"/>
                <a:gd name="T77" fmla="*/ 118 h 182"/>
                <a:gd name="T78" fmla="*/ 105 w 105"/>
                <a:gd name="T79" fmla="*/ 100 h 182"/>
                <a:gd name="T80" fmla="*/ 100 w 105"/>
                <a:gd name="T81" fmla="*/ 97 h 182"/>
                <a:gd name="T82" fmla="*/ 90 w 105"/>
                <a:gd name="T83" fmla="*/ 94 h 182"/>
                <a:gd name="T84" fmla="*/ 83 w 105"/>
                <a:gd name="T85" fmla="*/ 90 h 182"/>
                <a:gd name="T86" fmla="*/ 77 w 105"/>
                <a:gd name="T87" fmla="*/ 88 h 182"/>
                <a:gd name="T88" fmla="*/ 67 w 105"/>
                <a:gd name="T89" fmla="*/ 81 h 182"/>
                <a:gd name="T90" fmla="*/ 62 w 105"/>
                <a:gd name="T91" fmla="*/ 70 h 182"/>
                <a:gd name="T92" fmla="*/ 60 w 105"/>
                <a:gd name="T93" fmla="*/ 60 h 182"/>
                <a:gd name="T94" fmla="*/ 63 w 105"/>
                <a:gd name="T95" fmla="*/ 49 h 182"/>
                <a:gd name="T96" fmla="*/ 67 w 105"/>
                <a:gd name="T97" fmla="*/ 39 h 182"/>
                <a:gd name="T98" fmla="*/ 68 w 105"/>
                <a:gd name="T99" fmla="*/ 32 h 182"/>
                <a:gd name="T100" fmla="*/ 71 w 105"/>
                <a:gd name="T101" fmla="*/ 26 h 182"/>
                <a:gd name="T102" fmla="*/ 77 w 105"/>
                <a:gd name="T103" fmla="*/ 15 h 182"/>
                <a:gd name="T104" fmla="*/ 79 w 105"/>
                <a:gd name="T105" fmla="*/ 7 h 182"/>
                <a:gd name="T106" fmla="*/ 81 w 105"/>
                <a:gd name="T107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182">
                  <a:moveTo>
                    <a:pt x="81" y="4"/>
                  </a:moveTo>
                  <a:lnTo>
                    <a:pt x="63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3"/>
                  </a:lnTo>
                  <a:lnTo>
                    <a:pt x="52" y="7"/>
                  </a:lnTo>
                  <a:lnTo>
                    <a:pt x="49" y="9"/>
                  </a:lnTo>
                  <a:lnTo>
                    <a:pt x="47" y="10"/>
                  </a:lnTo>
                  <a:lnTo>
                    <a:pt x="44" y="14"/>
                  </a:lnTo>
                  <a:lnTo>
                    <a:pt x="43" y="17"/>
                  </a:lnTo>
                  <a:lnTo>
                    <a:pt x="38" y="19"/>
                  </a:lnTo>
                  <a:lnTo>
                    <a:pt x="36" y="24"/>
                  </a:lnTo>
                  <a:lnTo>
                    <a:pt x="33" y="28"/>
                  </a:lnTo>
                  <a:lnTo>
                    <a:pt x="32" y="32"/>
                  </a:lnTo>
                  <a:lnTo>
                    <a:pt x="27" y="36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5" y="62"/>
                  </a:lnTo>
                  <a:lnTo>
                    <a:pt x="12" y="67"/>
                  </a:lnTo>
                  <a:lnTo>
                    <a:pt x="10" y="73"/>
                  </a:lnTo>
                  <a:lnTo>
                    <a:pt x="7" y="77"/>
                  </a:lnTo>
                  <a:lnTo>
                    <a:pt x="6" y="82"/>
                  </a:lnTo>
                  <a:lnTo>
                    <a:pt x="4" y="85"/>
                  </a:lnTo>
                  <a:lnTo>
                    <a:pt x="3" y="89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97"/>
                  </a:lnTo>
                  <a:lnTo>
                    <a:pt x="2" y="100"/>
                  </a:lnTo>
                  <a:lnTo>
                    <a:pt x="2" y="103"/>
                  </a:lnTo>
                  <a:lnTo>
                    <a:pt x="3" y="108"/>
                  </a:lnTo>
                  <a:lnTo>
                    <a:pt x="3" y="111"/>
                  </a:lnTo>
                  <a:lnTo>
                    <a:pt x="4" y="115"/>
                  </a:lnTo>
                  <a:lnTo>
                    <a:pt x="6" y="118"/>
                  </a:lnTo>
                  <a:lnTo>
                    <a:pt x="7" y="122"/>
                  </a:lnTo>
                  <a:lnTo>
                    <a:pt x="10" y="124"/>
                  </a:lnTo>
                  <a:lnTo>
                    <a:pt x="12" y="129"/>
                  </a:lnTo>
                  <a:lnTo>
                    <a:pt x="15" y="133"/>
                  </a:lnTo>
                  <a:lnTo>
                    <a:pt x="19" y="137"/>
                  </a:lnTo>
                  <a:lnTo>
                    <a:pt x="22" y="141"/>
                  </a:lnTo>
                  <a:lnTo>
                    <a:pt x="27" y="145"/>
                  </a:lnTo>
                  <a:lnTo>
                    <a:pt x="32" y="149"/>
                  </a:lnTo>
                  <a:lnTo>
                    <a:pt x="36" y="153"/>
                  </a:lnTo>
                  <a:lnTo>
                    <a:pt x="41" y="156"/>
                  </a:lnTo>
                  <a:lnTo>
                    <a:pt x="45" y="160"/>
                  </a:lnTo>
                  <a:lnTo>
                    <a:pt x="49" y="164"/>
                  </a:lnTo>
                  <a:lnTo>
                    <a:pt x="55" y="168"/>
                  </a:lnTo>
                  <a:lnTo>
                    <a:pt x="59" y="171"/>
                  </a:lnTo>
                  <a:lnTo>
                    <a:pt x="63" y="174"/>
                  </a:lnTo>
                  <a:lnTo>
                    <a:pt x="66" y="175"/>
                  </a:lnTo>
                  <a:lnTo>
                    <a:pt x="70" y="178"/>
                  </a:lnTo>
                  <a:lnTo>
                    <a:pt x="74" y="180"/>
                  </a:lnTo>
                  <a:lnTo>
                    <a:pt x="77" y="182"/>
                  </a:lnTo>
                  <a:lnTo>
                    <a:pt x="92" y="167"/>
                  </a:lnTo>
                  <a:lnTo>
                    <a:pt x="90" y="165"/>
                  </a:lnTo>
                  <a:lnTo>
                    <a:pt x="90" y="165"/>
                  </a:lnTo>
                  <a:lnTo>
                    <a:pt x="89" y="163"/>
                  </a:lnTo>
                  <a:lnTo>
                    <a:pt x="88" y="160"/>
                  </a:lnTo>
                  <a:lnTo>
                    <a:pt x="86" y="156"/>
                  </a:lnTo>
                  <a:lnTo>
                    <a:pt x="85" y="152"/>
                  </a:lnTo>
                  <a:lnTo>
                    <a:pt x="82" y="148"/>
                  </a:lnTo>
                  <a:lnTo>
                    <a:pt x="81" y="145"/>
                  </a:lnTo>
                  <a:lnTo>
                    <a:pt x="79" y="139"/>
                  </a:lnTo>
                  <a:lnTo>
                    <a:pt x="78" y="135"/>
                  </a:lnTo>
                  <a:lnTo>
                    <a:pt x="77" y="133"/>
                  </a:lnTo>
                  <a:lnTo>
                    <a:pt x="77" y="129"/>
                  </a:lnTo>
                  <a:lnTo>
                    <a:pt x="77" y="126"/>
                  </a:lnTo>
                  <a:lnTo>
                    <a:pt x="77" y="123"/>
                  </a:lnTo>
                  <a:lnTo>
                    <a:pt x="79" y="120"/>
                  </a:lnTo>
                  <a:lnTo>
                    <a:pt x="81" y="119"/>
                  </a:lnTo>
                  <a:lnTo>
                    <a:pt x="82" y="118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2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5" y="100"/>
                  </a:lnTo>
                  <a:lnTo>
                    <a:pt x="104" y="99"/>
                  </a:lnTo>
                  <a:lnTo>
                    <a:pt x="100" y="97"/>
                  </a:lnTo>
                  <a:lnTo>
                    <a:pt x="96" y="96"/>
                  </a:lnTo>
                  <a:lnTo>
                    <a:pt x="90" y="94"/>
                  </a:lnTo>
                  <a:lnTo>
                    <a:pt x="86" y="92"/>
                  </a:lnTo>
                  <a:lnTo>
                    <a:pt x="83" y="90"/>
                  </a:lnTo>
                  <a:lnTo>
                    <a:pt x="79" y="89"/>
                  </a:lnTo>
                  <a:lnTo>
                    <a:pt x="77" y="88"/>
                  </a:lnTo>
                  <a:lnTo>
                    <a:pt x="71" y="84"/>
                  </a:lnTo>
                  <a:lnTo>
                    <a:pt x="67" y="81"/>
                  </a:lnTo>
                  <a:lnTo>
                    <a:pt x="63" y="75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60" y="60"/>
                  </a:lnTo>
                  <a:lnTo>
                    <a:pt x="62" y="55"/>
                  </a:lnTo>
                  <a:lnTo>
                    <a:pt x="63" y="49"/>
                  </a:lnTo>
                  <a:lnTo>
                    <a:pt x="64" y="44"/>
                  </a:lnTo>
                  <a:lnTo>
                    <a:pt x="67" y="39"/>
                  </a:lnTo>
                  <a:lnTo>
                    <a:pt x="68" y="34"/>
                  </a:lnTo>
                  <a:lnTo>
                    <a:pt x="68" y="32"/>
                  </a:lnTo>
                  <a:lnTo>
                    <a:pt x="70" y="29"/>
                  </a:lnTo>
                  <a:lnTo>
                    <a:pt x="71" y="26"/>
                  </a:lnTo>
                  <a:lnTo>
                    <a:pt x="74" y="19"/>
                  </a:lnTo>
                  <a:lnTo>
                    <a:pt x="77" y="15"/>
                  </a:lnTo>
                  <a:lnTo>
                    <a:pt x="78" y="10"/>
                  </a:lnTo>
                  <a:lnTo>
                    <a:pt x="79" y="7"/>
                  </a:lnTo>
                  <a:lnTo>
                    <a:pt x="81" y="6"/>
                  </a:lnTo>
                  <a:lnTo>
                    <a:pt x="81" y="4"/>
                  </a:lnTo>
                  <a:lnTo>
                    <a:pt x="81" y="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8" name="Freeform 54"/>
            <p:cNvSpPr>
              <a:spLocks/>
            </p:cNvSpPr>
            <p:nvPr/>
          </p:nvSpPr>
          <p:spPr bwMode="auto">
            <a:xfrm>
              <a:off x="4446" y="2047"/>
              <a:ext cx="204" cy="205"/>
            </a:xfrm>
            <a:custGeom>
              <a:avLst/>
              <a:gdLst>
                <a:gd name="T0" fmla="*/ 41 w 613"/>
                <a:gd name="T1" fmla="*/ 0 h 615"/>
                <a:gd name="T2" fmla="*/ 49 w 613"/>
                <a:gd name="T3" fmla="*/ 7 h 615"/>
                <a:gd name="T4" fmla="*/ 55 w 613"/>
                <a:gd name="T5" fmla="*/ 11 h 615"/>
                <a:gd name="T6" fmla="*/ 62 w 613"/>
                <a:gd name="T7" fmla="*/ 17 h 615"/>
                <a:gd name="T8" fmla="*/ 71 w 613"/>
                <a:gd name="T9" fmla="*/ 24 h 615"/>
                <a:gd name="T10" fmla="*/ 82 w 613"/>
                <a:gd name="T11" fmla="*/ 33 h 615"/>
                <a:gd name="T12" fmla="*/ 87 w 613"/>
                <a:gd name="T13" fmla="*/ 37 h 615"/>
                <a:gd name="T14" fmla="*/ 94 w 613"/>
                <a:gd name="T15" fmla="*/ 43 h 615"/>
                <a:gd name="T16" fmla="*/ 101 w 613"/>
                <a:gd name="T17" fmla="*/ 48 h 615"/>
                <a:gd name="T18" fmla="*/ 108 w 613"/>
                <a:gd name="T19" fmla="*/ 55 h 615"/>
                <a:gd name="T20" fmla="*/ 116 w 613"/>
                <a:gd name="T21" fmla="*/ 62 h 615"/>
                <a:gd name="T22" fmla="*/ 124 w 613"/>
                <a:gd name="T23" fmla="*/ 70 h 615"/>
                <a:gd name="T24" fmla="*/ 133 w 613"/>
                <a:gd name="T25" fmla="*/ 77 h 615"/>
                <a:gd name="T26" fmla="*/ 142 w 613"/>
                <a:gd name="T27" fmla="*/ 86 h 615"/>
                <a:gd name="T28" fmla="*/ 150 w 613"/>
                <a:gd name="T29" fmla="*/ 94 h 615"/>
                <a:gd name="T30" fmla="*/ 161 w 613"/>
                <a:gd name="T31" fmla="*/ 103 h 615"/>
                <a:gd name="T32" fmla="*/ 171 w 613"/>
                <a:gd name="T33" fmla="*/ 112 h 615"/>
                <a:gd name="T34" fmla="*/ 182 w 613"/>
                <a:gd name="T35" fmla="*/ 123 h 615"/>
                <a:gd name="T36" fmla="*/ 193 w 613"/>
                <a:gd name="T37" fmla="*/ 134 h 615"/>
                <a:gd name="T38" fmla="*/ 205 w 613"/>
                <a:gd name="T39" fmla="*/ 146 h 615"/>
                <a:gd name="T40" fmla="*/ 217 w 613"/>
                <a:gd name="T41" fmla="*/ 159 h 615"/>
                <a:gd name="T42" fmla="*/ 231 w 613"/>
                <a:gd name="T43" fmla="*/ 171 h 615"/>
                <a:gd name="T44" fmla="*/ 244 w 613"/>
                <a:gd name="T45" fmla="*/ 183 h 615"/>
                <a:gd name="T46" fmla="*/ 258 w 613"/>
                <a:gd name="T47" fmla="*/ 198 h 615"/>
                <a:gd name="T48" fmla="*/ 273 w 613"/>
                <a:gd name="T49" fmla="*/ 212 h 615"/>
                <a:gd name="T50" fmla="*/ 287 w 613"/>
                <a:gd name="T51" fmla="*/ 228 h 615"/>
                <a:gd name="T52" fmla="*/ 302 w 613"/>
                <a:gd name="T53" fmla="*/ 243 h 615"/>
                <a:gd name="T54" fmla="*/ 318 w 613"/>
                <a:gd name="T55" fmla="*/ 258 h 615"/>
                <a:gd name="T56" fmla="*/ 333 w 613"/>
                <a:gd name="T57" fmla="*/ 274 h 615"/>
                <a:gd name="T58" fmla="*/ 350 w 613"/>
                <a:gd name="T59" fmla="*/ 292 h 615"/>
                <a:gd name="T60" fmla="*/ 366 w 613"/>
                <a:gd name="T61" fmla="*/ 309 h 615"/>
                <a:gd name="T62" fmla="*/ 381 w 613"/>
                <a:gd name="T63" fmla="*/ 325 h 615"/>
                <a:gd name="T64" fmla="*/ 397 w 613"/>
                <a:gd name="T65" fmla="*/ 341 h 615"/>
                <a:gd name="T66" fmla="*/ 414 w 613"/>
                <a:gd name="T67" fmla="*/ 359 h 615"/>
                <a:gd name="T68" fmla="*/ 429 w 613"/>
                <a:gd name="T69" fmla="*/ 375 h 615"/>
                <a:gd name="T70" fmla="*/ 444 w 613"/>
                <a:gd name="T71" fmla="*/ 392 h 615"/>
                <a:gd name="T72" fmla="*/ 460 w 613"/>
                <a:gd name="T73" fmla="*/ 408 h 615"/>
                <a:gd name="T74" fmla="*/ 475 w 613"/>
                <a:gd name="T75" fmla="*/ 424 h 615"/>
                <a:gd name="T76" fmla="*/ 489 w 613"/>
                <a:gd name="T77" fmla="*/ 439 h 615"/>
                <a:gd name="T78" fmla="*/ 503 w 613"/>
                <a:gd name="T79" fmla="*/ 454 h 615"/>
                <a:gd name="T80" fmla="*/ 516 w 613"/>
                <a:gd name="T81" fmla="*/ 468 h 615"/>
                <a:gd name="T82" fmla="*/ 529 w 613"/>
                <a:gd name="T83" fmla="*/ 483 h 615"/>
                <a:gd name="T84" fmla="*/ 541 w 613"/>
                <a:gd name="T85" fmla="*/ 495 h 615"/>
                <a:gd name="T86" fmla="*/ 553 w 613"/>
                <a:gd name="T87" fmla="*/ 508 h 615"/>
                <a:gd name="T88" fmla="*/ 563 w 613"/>
                <a:gd name="T89" fmla="*/ 520 h 615"/>
                <a:gd name="T90" fmla="*/ 574 w 613"/>
                <a:gd name="T91" fmla="*/ 531 h 615"/>
                <a:gd name="T92" fmla="*/ 582 w 613"/>
                <a:gd name="T93" fmla="*/ 540 h 615"/>
                <a:gd name="T94" fmla="*/ 589 w 613"/>
                <a:gd name="T95" fmla="*/ 548 h 615"/>
                <a:gd name="T96" fmla="*/ 595 w 613"/>
                <a:gd name="T97" fmla="*/ 555 h 615"/>
                <a:gd name="T98" fmla="*/ 602 w 613"/>
                <a:gd name="T99" fmla="*/ 562 h 615"/>
                <a:gd name="T100" fmla="*/ 610 w 613"/>
                <a:gd name="T101" fmla="*/ 570 h 615"/>
                <a:gd name="T102" fmla="*/ 613 w 613"/>
                <a:gd name="T103" fmla="*/ 574 h 615"/>
                <a:gd name="T104" fmla="*/ 0 w 613"/>
                <a:gd name="T105" fmla="*/ 69 h 615"/>
                <a:gd name="T106" fmla="*/ 38 w 613"/>
                <a:gd name="T10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13" h="615">
                  <a:moveTo>
                    <a:pt x="38" y="0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49" y="7"/>
                  </a:lnTo>
                  <a:lnTo>
                    <a:pt x="51" y="9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62" y="17"/>
                  </a:lnTo>
                  <a:lnTo>
                    <a:pt x="66" y="21"/>
                  </a:lnTo>
                  <a:lnTo>
                    <a:pt x="71" y="24"/>
                  </a:lnTo>
                  <a:lnTo>
                    <a:pt x="77" y="29"/>
                  </a:lnTo>
                  <a:lnTo>
                    <a:pt x="82" y="33"/>
                  </a:lnTo>
                  <a:lnTo>
                    <a:pt x="85" y="34"/>
                  </a:lnTo>
                  <a:lnTo>
                    <a:pt x="87" y="37"/>
                  </a:lnTo>
                  <a:lnTo>
                    <a:pt x="92" y="40"/>
                  </a:lnTo>
                  <a:lnTo>
                    <a:pt x="94" y="43"/>
                  </a:lnTo>
                  <a:lnTo>
                    <a:pt x="97" y="45"/>
                  </a:lnTo>
                  <a:lnTo>
                    <a:pt x="101" y="48"/>
                  </a:lnTo>
                  <a:lnTo>
                    <a:pt x="105" y="52"/>
                  </a:lnTo>
                  <a:lnTo>
                    <a:pt x="108" y="55"/>
                  </a:lnTo>
                  <a:lnTo>
                    <a:pt x="112" y="59"/>
                  </a:lnTo>
                  <a:lnTo>
                    <a:pt x="116" y="62"/>
                  </a:lnTo>
                  <a:lnTo>
                    <a:pt x="119" y="64"/>
                  </a:lnTo>
                  <a:lnTo>
                    <a:pt x="124" y="70"/>
                  </a:lnTo>
                  <a:lnTo>
                    <a:pt x="127" y="73"/>
                  </a:lnTo>
                  <a:lnTo>
                    <a:pt x="133" y="77"/>
                  </a:lnTo>
                  <a:lnTo>
                    <a:pt x="137" y="81"/>
                  </a:lnTo>
                  <a:lnTo>
                    <a:pt x="142" y="86"/>
                  </a:lnTo>
                  <a:lnTo>
                    <a:pt x="146" y="89"/>
                  </a:lnTo>
                  <a:lnTo>
                    <a:pt x="150" y="94"/>
                  </a:lnTo>
                  <a:lnTo>
                    <a:pt x="156" y="99"/>
                  </a:lnTo>
                  <a:lnTo>
                    <a:pt x="161" y="103"/>
                  </a:lnTo>
                  <a:lnTo>
                    <a:pt x="165" y="108"/>
                  </a:lnTo>
                  <a:lnTo>
                    <a:pt x="171" y="112"/>
                  </a:lnTo>
                  <a:lnTo>
                    <a:pt x="176" y="118"/>
                  </a:lnTo>
                  <a:lnTo>
                    <a:pt x="182" y="123"/>
                  </a:lnTo>
                  <a:lnTo>
                    <a:pt x="187" y="129"/>
                  </a:lnTo>
                  <a:lnTo>
                    <a:pt x="193" y="134"/>
                  </a:lnTo>
                  <a:lnTo>
                    <a:pt x="198" y="139"/>
                  </a:lnTo>
                  <a:lnTo>
                    <a:pt x="205" y="146"/>
                  </a:lnTo>
                  <a:lnTo>
                    <a:pt x="212" y="152"/>
                  </a:lnTo>
                  <a:lnTo>
                    <a:pt x="217" y="159"/>
                  </a:lnTo>
                  <a:lnTo>
                    <a:pt x="224" y="164"/>
                  </a:lnTo>
                  <a:lnTo>
                    <a:pt x="231" y="171"/>
                  </a:lnTo>
                  <a:lnTo>
                    <a:pt x="238" y="178"/>
                  </a:lnTo>
                  <a:lnTo>
                    <a:pt x="244" y="183"/>
                  </a:lnTo>
                  <a:lnTo>
                    <a:pt x="250" y="191"/>
                  </a:lnTo>
                  <a:lnTo>
                    <a:pt x="258" y="198"/>
                  </a:lnTo>
                  <a:lnTo>
                    <a:pt x="265" y="205"/>
                  </a:lnTo>
                  <a:lnTo>
                    <a:pt x="273" y="212"/>
                  </a:lnTo>
                  <a:lnTo>
                    <a:pt x="280" y="220"/>
                  </a:lnTo>
                  <a:lnTo>
                    <a:pt x="287" y="228"/>
                  </a:lnTo>
                  <a:lnTo>
                    <a:pt x="295" y="235"/>
                  </a:lnTo>
                  <a:lnTo>
                    <a:pt x="302" y="243"/>
                  </a:lnTo>
                  <a:lnTo>
                    <a:pt x="310" y="250"/>
                  </a:lnTo>
                  <a:lnTo>
                    <a:pt x="318" y="258"/>
                  </a:lnTo>
                  <a:lnTo>
                    <a:pt x="325" y="266"/>
                  </a:lnTo>
                  <a:lnTo>
                    <a:pt x="333" y="274"/>
                  </a:lnTo>
                  <a:lnTo>
                    <a:pt x="341" y="283"/>
                  </a:lnTo>
                  <a:lnTo>
                    <a:pt x="350" y="292"/>
                  </a:lnTo>
                  <a:lnTo>
                    <a:pt x="358" y="300"/>
                  </a:lnTo>
                  <a:lnTo>
                    <a:pt x="366" y="309"/>
                  </a:lnTo>
                  <a:lnTo>
                    <a:pt x="373" y="317"/>
                  </a:lnTo>
                  <a:lnTo>
                    <a:pt x="381" y="325"/>
                  </a:lnTo>
                  <a:lnTo>
                    <a:pt x="389" y="333"/>
                  </a:lnTo>
                  <a:lnTo>
                    <a:pt x="397" y="341"/>
                  </a:lnTo>
                  <a:lnTo>
                    <a:pt x="406" y="349"/>
                  </a:lnTo>
                  <a:lnTo>
                    <a:pt x="414" y="359"/>
                  </a:lnTo>
                  <a:lnTo>
                    <a:pt x="421" y="367"/>
                  </a:lnTo>
                  <a:lnTo>
                    <a:pt x="429" y="375"/>
                  </a:lnTo>
                  <a:lnTo>
                    <a:pt x="437" y="384"/>
                  </a:lnTo>
                  <a:lnTo>
                    <a:pt x="444" y="392"/>
                  </a:lnTo>
                  <a:lnTo>
                    <a:pt x="452" y="400"/>
                  </a:lnTo>
                  <a:lnTo>
                    <a:pt x="460" y="408"/>
                  </a:lnTo>
                  <a:lnTo>
                    <a:pt x="467" y="416"/>
                  </a:lnTo>
                  <a:lnTo>
                    <a:pt x="475" y="424"/>
                  </a:lnTo>
                  <a:lnTo>
                    <a:pt x="482" y="431"/>
                  </a:lnTo>
                  <a:lnTo>
                    <a:pt x="489" y="439"/>
                  </a:lnTo>
                  <a:lnTo>
                    <a:pt x="496" y="446"/>
                  </a:lnTo>
                  <a:lnTo>
                    <a:pt x="503" y="454"/>
                  </a:lnTo>
                  <a:lnTo>
                    <a:pt x="509" y="461"/>
                  </a:lnTo>
                  <a:lnTo>
                    <a:pt x="516" y="468"/>
                  </a:lnTo>
                  <a:lnTo>
                    <a:pt x="523" y="476"/>
                  </a:lnTo>
                  <a:lnTo>
                    <a:pt x="529" y="483"/>
                  </a:lnTo>
                  <a:lnTo>
                    <a:pt x="534" y="488"/>
                  </a:lnTo>
                  <a:lnTo>
                    <a:pt x="541" y="495"/>
                  </a:lnTo>
                  <a:lnTo>
                    <a:pt x="546" y="501"/>
                  </a:lnTo>
                  <a:lnTo>
                    <a:pt x="553" y="508"/>
                  </a:lnTo>
                  <a:lnTo>
                    <a:pt x="557" y="513"/>
                  </a:lnTo>
                  <a:lnTo>
                    <a:pt x="563" y="520"/>
                  </a:lnTo>
                  <a:lnTo>
                    <a:pt x="568" y="525"/>
                  </a:lnTo>
                  <a:lnTo>
                    <a:pt x="574" y="531"/>
                  </a:lnTo>
                  <a:lnTo>
                    <a:pt x="578" y="535"/>
                  </a:lnTo>
                  <a:lnTo>
                    <a:pt x="582" y="540"/>
                  </a:lnTo>
                  <a:lnTo>
                    <a:pt x="586" y="543"/>
                  </a:lnTo>
                  <a:lnTo>
                    <a:pt x="589" y="548"/>
                  </a:lnTo>
                  <a:lnTo>
                    <a:pt x="593" y="551"/>
                  </a:lnTo>
                  <a:lnTo>
                    <a:pt x="595" y="555"/>
                  </a:lnTo>
                  <a:lnTo>
                    <a:pt x="600" y="559"/>
                  </a:lnTo>
                  <a:lnTo>
                    <a:pt x="602" y="562"/>
                  </a:lnTo>
                  <a:lnTo>
                    <a:pt x="606" y="568"/>
                  </a:lnTo>
                  <a:lnTo>
                    <a:pt x="610" y="570"/>
                  </a:lnTo>
                  <a:lnTo>
                    <a:pt x="612" y="573"/>
                  </a:lnTo>
                  <a:lnTo>
                    <a:pt x="613" y="574"/>
                  </a:lnTo>
                  <a:lnTo>
                    <a:pt x="610" y="615"/>
                  </a:lnTo>
                  <a:lnTo>
                    <a:pt x="0" y="69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9" name="Freeform 55"/>
            <p:cNvSpPr>
              <a:spLocks/>
            </p:cNvSpPr>
            <p:nvPr/>
          </p:nvSpPr>
          <p:spPr bwMode="auto">
            <a:xfrm>
              <a:off x="4107" y="2047"/>
              <a:ext cx="543" cy="217"/>
            </a:xfrm>
            <a:custGeom>
              <a:avLst/>
              <a:gdLst>
                <a:gd name="T0" fmla="*/ 1 w 1629"/>
                <a:gd name="T1" fmla="*/ 79 h 651"/>
                <a:gd name="T2" fmla="*/ 10 w 1629"/>
                <a:gd name="T3" fmla="*/ 77 h 651"/>
                <a:gd name="T4" fmla="*/ 20 w 1629"/>
                <a:gd name="T5" fmla="*/ 75 h 651"/>
                <a:gd name="T6" fmla="*/ 31 w 1629"/>
                <a:gd name="T7" fmla="*/ 73 h 651"/>
                <a:gd name="T8" fmla="*/ 42 w 1629"/>
                <a:gd name="T9" fmla="*/ 71 h 651"/>
                <a:gd name="T10" fmla="*/ 56 w 1629"/>
                <a:gd name="T11" fmla="*/ 69 h 651"/>
                <a:gd name="T12" fmla="*/ 71 w 1629"/>
                <a:gd name="T13" fmla="*/ 67 h 651"/>
                <a:gd name="T14" fmla="*/ 89 w 1629"/>
                <a:gd name="T15" fmla="*/ 64 h 651"/>
                <a:gd name="T16" fmla="*/ 108 w 1629"/>
                <a:gd name="T17" fmla="*/ 62 h 651"/>
                <a:gd name="T18" fmla="*/ 128 w 1629"/>
                <a:gd name="T19" fmla="*/ 58 h 651"/>
                <a:gd name="T20" fmla="*/ 150 w 1629"/>
                <a:gd name="T21" fmla="*/ 55 h 651"/>
                <a:gd name="T22" fmla="*/ 175 w 1629"/>
                <a:gd name="T23" fmla="*/ 52 h 651"/>
                <a:gd name="T24" fmla="*/ 201 w 1629"/>
                <a:gd name="T25" fmla="*/ 49 h 651"/>
                <a:gd name="T26" fmla="*/ 228 w 1629"/>
                <a:gd name="T27" fmla="*/ 47 h 651"/>
                <a:gd name="T28" fmla="*/ 258 w 1629"/>
                <a:gd name="T29" fmla="*/ 44 h 651"/>
                <a:gd name="T30" fmla="*/ 288 w 1629"/>
                <a:gd name="T31" fmla="*/ 40 h 651"/>
                <a:gd name="T32" fmla="*/ 321 w 1629"/>
                <a:gd name="T33" fmla="*/ 37 h 651"/>
                <a:gd name="T34" fmla="*/ 355 w 1629"/>
                <a:gd name="T35" fmla="*/ 34 h 651"/>
                <a:gd name="T36" fmla="*/ 392 w 1629"/>
                <a:gd name="T37" fmla="*/ 33 h 651"/>
                <a:gd name="T38" fmla="*/ 429 w 1629"/>
                <a:gd name="T39" fmla="*/ 30 h 651"/>
                <a:gd name="T40" fmla="*/ 467 w 1629"/>
                <a:gd name="T41" fmla="*/ 29 h 651"/>
                <a:gd name="T42" fmla="*/ 507 w 1629"/>
                <a:gd name="T43" fmla="*/ 26 h 651"/>
                <a:gd name="T44" fmla="*/ 546 w 1629"/>
                <a:gd name="T45" fmla="*/ 24 h 651"/>
                <a:gd name="T46" fmla="*/ 587 w 1629"/>
                <a:gd name="T47" fmla="*/ 21 h 651"/>
                <a:gd name="T48" fmla="*/ 628 w 1629"/>
                <a:gd name="T49" fmla="*/ 19 h 651"/>
                <a:gd name="T50" fmla="*/ 669 w 1629"/>
                <a:gd name="T51" fmla="*/ 17 h 651"/>
                <a:gd name="T52" fmla="*/ 709 w 1629"/>
                <a:gd name="T53" fmla="*/ 15 h 651"/>
                <a:gd name="T54" fmla="*/ 748 w 1629"/>
                <a:gd name="T55" fmla="*/ 13 h 651"/>
                <a:gd name="T56" fmla="*/ 788 w 1629"/>
                <a:gd name="T57" fmla="*/ 11 h 651"/>
                <a:gd name="T58" fmla="*/ 823 w 1629"/>
                <a:gd name="T59" fmla="*/ 10 h 651"/>
                <a:gd name="T60" fmla="*/ 859 w 1629"/>
                <a:gd name="T61" fmla="*/ 9 h 651"/>
                <a:gd name="T62" fmla="*/ 893 w 1629"/>
                <a:gd name="T63" fmla="*/ 7 h 651"/>
                <a:gd name="T64" fmla="*/ 925 w 1629"/>
                <a:gd name="T65" fmla="*/ 6 h 651"/>
                <a:gd name="T66" fmla="*/ 953 w 1629"/>
                <a:gd name="T67" fmla="*/ 3 h 651"/>
                <a:gd name="T68" fmla="*/ 979 w 1629"/>
                <a:gd name="T69" fmla="*/ 3 h 651"/>
                <a:gd name="T70" fmla="*/ 1001 w 1629"/>
                <a:gd name="T71" fmla="*/ 2 h 651"/>
                <a:gd name="T72" fmla="*/ 1022 w 1629"/>
                <a:gd name="T73" fmla="*/ 0 h 651"/>
                <a:gd name="T74" fmla="*/ 1035 w 1629"/>
                <a:gd name="T75" fmla="*/ 0 h 651"/>
                <a:gd name="T76" fmla="*/ 1047 w 1629"/>
                <a:gd name="T77" fmla="*/ 0 h 651"/>
                <a:gd name="T78" fmla="*/ 1056 w 1629"/>
                <a:gd name="T79" fmla="*/ 0 h 651"/>
                <a:gd name="T80" fmla="*/ 1629 w 1629"/>
                <a:gd name="T81" fmla="*/ 600 h 651"/>
                <a:gd name="T82" fmla="*/ 0 w 1629"/>
                <a:gd name="T83" fmla="*/ 32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9" h="651">
                  <a:moveTo>
                    <a:pt x="0" y="79"/>
                  </a:moveTo>
                  <a:lnTo>
                    <a:pt x="0" y="79"/>
                  </a:lnTo>
                  <a:lnTo>
                    <a:pt x="1" y="79"/>
                  </a:lnTo>
                  <a:lnTo>
                    <a:pt x="4" y="78"/>
                  </a:lnTo>
                  <a:lnTo>
                    <a:pt x="7" y="78"/>
                  </a:lnTo>
                  <a:lnTo>
                    <a:pt x="10" y="77"/>
                  </a:lnTo>
                  <a:lnTo>
                    <a:pt x="15" y="75"/>
                  </a:lnTo>
                  <a:lnTo>
                    <a:pt x="18" y="75"/>
                  </a:lnTo>
                  <a:lnTo>
                    <a:pt x="20" y="75"/>
                  </a:lnTo>
                  <a:lnTo>
                    <a:pt x="23" y="74"/>
                  </a:lnTo>
                  <a:lnTo>
                    <a:pt x="27" y="74"/>
                  </a:lnTo>
                  <a:lnTo>
                    <a:pt x="31" y="73"/>
                  </a:lnTo>
                  <a:lnTo>
                    <a:pt x="34" y="73"/>
                  </a:lnTo>
                  <a:lnTo>
                    <a:pt x="38" y="71"/>
                  </a:lnTo>
                  <a:lnTo>
                    <a:pt x="42" y="71"/>
                  </a:lnTo>
                  <a:lnTo>
                    <a:pt x="46" y="70"/>
                  </a:lnTo>
                  <a:lnTo>
                    <a:pt x="51" y="70"/>
                  </a:lnTo>
                  <a:lnTo>
                    <a:pt x="56" y="69"/>
                  </a:lnTo>
                  <a:lnTo>
                    <a:pt x="61" y="69"/>
                  </a:lnTo>
                  <a:lnTo>
                    <a:pt x="66" y="67"/>
                  </a:lnTo>
                  <a:lnTo>
                    <a:pt x="71" y="67"/>
                  </a:lnTo>
                  <a:lnTo>
                    <a:pt x="76" y="66"/>
                  </a:lnTo>
                  <a:lnTo>
                    <a:pt x="83" y="64"/>
                  </a:lnTo>
                  <a:lnTo>
                    <a:pt x="89" y="64"/>
                  </a:lnTo>
                  <a:lnTo>
                    <a:pt x="94" y="63"/>
                  </a:lnTo>
                  <a:lnTo>
                    <a:pt x="101" y="62"/>
                  </a:lnTo>
                  <a:lnTo>
                    <a:pt x="108" y="62"/>
                  </a:lnTo>
                  <a:lnTo>
                    <a:pt x="115" y="60"/>
                  </a:lnTo>
                  <a:lnTo>
                    <a:pt x="122" y="59"/>
                  </a:lnTo>
                  <a:lnTo>
                    <a:pt x="128" y="58"/>
                  </a:lnTo>
                  <a:lnTo>
                    <a:pt x="135" y="58"/>
                  </a:lnTo>
                  <a:lnTo>
                    <a:pt x="142" y="56"/>
                  </a:lnTo>
                  <a:lnTo>
                    <a:pt x="150" y="55"/>
                  </a:lnTo>
                  <a:lnTo>
                    <a:pt x="158" y="54"/>
                  </a:lnTo>
                  <a:lnTo>
                    <a:pt x="167" y="54"/>
                  </a:lnTo>
                  <a:lnTo>
                    <a:pt x="175" y="52"/>
                  </a:lnTo>
                  <a:lnTo>
                    <a:pt x="183" y="51"/>
                  </a:lnTo>
                  <a:lnTo>
                    <a:pt x="191" y="51"/>
                  </a:lnTo>
                  <a:lnTo>
                    <a:pt x="201" y="49"/>
                  </a:lnTo>
                  <a:lnTo>
                    <a:pt x="209" y="48"/>
                  </a:lnTo>
                  <a:lnTo>
                    <a:pt x="219" y="48"/>
                  </a:lnTo>
                  <a:lnTo>
                    <a:pt x="228" y="47"/>
                  </a:lnTo>
                  <a:lnTo>
                    <a:pt x="238" y="45"/>
                  </a:lnTo>
                  <a:lnTo>
                    <a:pt x="247" y="44"/>
                  </a:lnTo>
                  <a:lnTo>
                    <a:pt x="258" y="44"/>
                  </a:lnTo>
                  <a:lnTo>
                    <a:pt x="268" y="43"/>
                  </a:lnTo>
                  <a:lnTo>
                    <a:pt x="279" y="41"/>
                  </a:lnTo>
                  <a:lnTo>
                    <a:pt x="288" y="40"/>
                  </a:lnTo>
                  <a:lnTo>
                    <a:pt x="299" y="40"/>
                  </a:lnTo>
                  <a:lnTo>
                    <a:pt x="310" y="39"/>
                  </a:lnTo>
                  <a:lnTo>
                    <a:pt x="321" y="37"/>
                  </a:lnTo>
                  <a:lnTo>
                    <a:pt x="332" y="37"/>
                  </a:lnTo>
                  <a:lnTo>
                    <a:pt x="344" y="36"/>
                  </a:lnTo>
                  <a:lnTo>
                    <a:pt x="355" y="34"/>
                  </a:lnTo>
                  <a:lnTo>
                    <a:pt x="367" y="34"/>
                  </a:lnTo>
                  <a:lnTo>
                    <a:pt x="378" y="33"/>
                  </a:lnTo>
                  <a:lnTo>
                    <a:pt x="392" y="33"/>
                  </a:lnTo>
                  <a:lnTo>
                    <a:pt x="403" y="32"/>
                  </a:lnTo>
                  <a:lnTo>
                    <a:pt x="417" y="32"/>
                  </a:lnTo>
                  <a:lnTo>
                    <a:pt x="429" y="30"/>
                  </a:lnTo>
                  <a:lnTo>
                    <a:pt x="441" y="30"/>
                  </a:lnTo>
                  <a:lnTo>
                    <a:pt x="453" y="29"/>
                  </a:lnTo>
                  <a:lnTo>
                    <a:pt x="467" y="29"/>
                  </a:lnTo>
                  <a:lnTo>
                    <a:pt x="479" y="28"/>
                  </a:lnTo>
                  <a:lnTo>
                    <a:pt x="493" y="26"/>
                  </a:lnTo>
                  <a:lnTo>
                    <a:pt x="507" y="26"/>
                  </a:lnTo>
                  <a:lnTo>
                    <a:pt x="520" y="26"/>
                  </a:lnTo>
                  <a:lnTo>
                    <a:pt x="533" y="25"/>
                  </a:lnTo>
                  <a:lnTo>
                    <a:pt x="546" y="24"/>
                  </a:lnTo>
                  <a:lnTo>
                    <a:pt x="560" y="22"/>
                  </a:lnTo>
                  <a:lnTo>
                    <a:pt x="574" y="22"/>
                  </a:lnTo>
                  <a:lnTo>
                    <a:pt x="587" y="21"/>
                  </a:lnTo>
                  <a:lnTo>
                    <a:pt x="601" y="21"/>
                  </a:lnTo>
                  <a:lnTo>
                    <a:pt x="615" y="19"/>
                  </a:lnTo>
                  <a:lnTo>
                    <a:pt x="628" y="19"/>
                  </a:lnTo>
                  <a:lnTo>
                    <a:pt x="642" y="18"/>
                  </a:lnTo>
                  <a:lnTo>
                    <a:pt x="656" y="18"/>
                  </a:lnTo>
                  <a:lnTo>
                    <a:pt x="669" y="17"/>
                  </a:lnTo>
                  <a:lnTo>
                    <a:pt x="683" y="17"/>
                  </a:lnTo>
                  <a:lnTo>
                    <a:pt x="695" y="15"/>
                  </a:lnTo>
                  <a:lnTo>
                    <a:pt x="709" y="15"/>
                  </a:lnTo>
                  <a:lnTo>
                    <a:pt x="722" y="14"/>
                  </a:lnTo>
                  <a:lnTo>
                    <a:pt x="736" y="14"/>
                  </a:lnTo>
                  <a:lnTo>
                    <a:pt x="748" y="13"/>
                  </a:lnTo>
                  <a:lnTo>
                    <a:pt x="762" y="13"/>
                  </a:lnTo>
                  <a:lnTo>
                    <a:pt x="774" y="13"/>
                  </a:lnTo>
                  <a:lnTo>
                    <a:pt x="788" y="11"/>
                  </a:lnTo>
                  <a:lnTo>
                    <a:pt x="799" y="11"/>
                  </a:lnTo>
                  <a:lnTo>
                    <a:pt x="813" y="10"/>
                  </a:lnTo>
                  <a:lnTo>
                    <a:pt x="823" y="10"/>
                  </a:lnTo>
                  <a:lnTo>
                    <a:pt x="837" y="10"/>
                  </a:lnTo>
                  <a:lnTo>
                    <a:pt x="848" y="9"/>
                  </a:lnTo>
                  <a:lnTo>
                    <a:pt x="859" y="9"/>
                  </a:lnTo>
                  <a:lnTo>
                    <a:pt x="870" y="7"/>
                  </a:lnTo>
                  <a:lnTo>
                    <a:pt x="882" y="7"/>
                  </a:lnTo>
                  <a:lnTo>
                    <a:pt x="893" y="7"/>
                  </a:lnTo>
                  <a:lnTo>
                    <a:pt x="903" y="6"/>
                  </a:lnTo>
                  <a:lnTo>
                    <a:pt x="914" y="6"/>
                  </a:lnTo>
                  <a:lnTo>
                    <a:pt x="925" y="6"/>
                  </a:lnTo>
                  <a:lnTo>
                    <a:pt x="934" y="4"/>
                  </a:lnTo>
                  <a:lnTo>
                    <a:pt x="944" y="4"/>
                  </a:lnTo>
                  <a:lnTo>
                    <a:pt x="953" y="3"/>
                  </a:lnTo>
                  <a:lnTo>
                    <a:pt x="961" y="3"/>
                  </a:lnTo>
                  <a:lnTo>
                    <a:pt x="970" y="3"/>
                  </a:lnTo>
                  <a:lnTo>
                    <a:pt x="979" y="3"/>
                  </a:lnTo>
                  <a:lnTo>
                    <a:pt x="986" y="2"/>
                  </a:lnTo>
                  <a:lnTo>
                    <a:pt x="994" y="2"/>
                  </a:lnTo>
                  <a:lnTo>
                    <a:pt x="1001" y="2"/>
                  </a:lnTo>
                  <a:lnTo>
                    <a:pt x="1008" y="0"/>
                  </a:lnTo>
                  <a:lnTo>
                    <a:pt x="1015" y="0"/>
                  </a:lnTo>
                  <a:lnTo>
                    <a:pt x="1022" y="0"/>
                  </a:lnTo>
                  <a:lnTo>
                    <a:pt x="1026" y="0"/>
                  </a:lnTo>
                  <a:lnTo>
                    <a:pt x="1031" y="0"/>
                  </a:lnTo>
                  <a:lnTo>
                    <a:pt x="1035" y="0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7" y="0"/>
                  </a:lnTo>
                  <a:lnTo>
                    <a:pt x="1050" y="0"/>
                  </a:lnTo>
                  <a:lnTo>
                    <a:pt x="1053" y="0"/>
                  </a:lnTo>
                  <a:lnTo>
                    <a:pt x="1056" y="0"/>
                  </a:lnTo>
                  <a:lnTo>
                    <a:pt x="1057" y="0"/>
                  </a:lnTo>
                  <a:lnTo>
                    <a:pt x="1064" y="69"/>
                  </a:lnTo>
                  <a:lnTo>
                    <a:pt x="1629" y="600"/>
                  </a:lnTo>
                  <a:lnTo>
                    <a:pt x="1621" y="651"/>
                  </a:lnTo>
                  <a:lnTo>
                    <a:pt x="1006" y="251"/>
                  </a:lnTo>
                  <a:lnTo>
                    <a:pt x="0" y="321"/>
                  </a:lnTo>
                  <a:lnTo>
                    <a:pt x="0" y="79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B3B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40" name="Freeform 56"/>
            <p:cNvSpPr>
              <a:spLocks/>
            </p:cNvSpPr>
            <p:nvPr/>
          </p:nvSpPr>
          <p:spPr bwMode="auto">
            <a:xfrm>
              <a:off x="4107" y="2131"/>
              <a:ext cx="499" cy="105"/>
            </a:xfrm>
            <a:custGeom>
              <a:avLst/>
              <a:gdLst>
                <a:gd name="T0" fmla="*/ 0 w 1498"/>
                <a:gd name="T1" fmla="*/ 66 h 317"/>
                <a:gd name="T2" fmla="*/ 4 w 1498"/>
                <a:gd name="T3" fmla="*/ 64 h 317"/>
                <a:gd name="T4" fmla="*/ 11 w 1498"/>
                <a:gd name="T5" fmla="*/ 64 h 317"/>
                <a:gd name="T6" fmla="*/ 18 w 1498"/>
                <a:gd name="T7" fmla="*/ 63 h 317"/>
                <a:gd name="T8" fmla="*/ 23 w 1498"/>
                <a:gd name="T9" fmla="*/ 63 h 317"/>
                <a:gd name="T10" fmla="*/ 31 w 1498"/>
                <a:gd name="T11" fmla="*/ 63 h 317"/>
                <a:gd name="T12" fmla="*/ 41 w 1498"/>
                <a:gd name="T13" fmla="*/ 62 h 317"/>
                <a:gd name="T14" fmla="*/ 51 w 1498"/>
                <a:gd name="T15" fmla="*/ 60 h 317"/>
                <a:gd name="T16" fmla="*/ 60 w 1498"/>
                <a:gd name="T17" fmla="*/ 59 h 317"/>
                <a:gd name="T18" fmla="*/ 72 w 1498"/>
                <a:gd name="T19" fmla="*/ 58 h 317"/>
                <a:gd name="T20" fmla="*/ 85 w 1498"/>
                <a:gd name="T21" fmla="*/ 56 h 317"/>
                <a:gd name="T22" fmla="*/ 98 w 1498"/>
                <a:gd name="T23" fmla="*/ 56 h 317"/>
                <a:gd name="T24" fmla="*/ 112 w 1498"/>
                <a:gd name="T25" fmla="*/ 55 h 317"/>
                <a:gd name="T26" fmla="*/ 128 w 1498"/>
                <a:gd name="T27" fmla="*/ 53 h 317"/>
                <a:gd name="T28" fmla="*/ 143 w 1498"/>
                <a:gd name="T29" fmla="*/ 52 h 317"/>
                <a:gd name="T30" fmla="*/ 160 w 1498"/>
                <a:gd name="T31" fmla="*/ 51 h 317"/>
                <a:gd name="T32" fmla="*/ 176 w 1498"/>
                <a:gd name="T33" fmla="*/ 49 h 317"/>
                <a:gd name="T34" fmla="*/ 194 w 1498"/>
                <a:gd name="T35" fmla="*/ 48 h 317"/>
                <a:gd name="T36" fmla="*/ 213 w 1498"/>
                <a:gd name="T37" fmla="*/ 45 h 317"/>
                <a:gd name="T38" fmla="*/ 232 w 1498"/>
                <a:gd name="T39" fmla="*/ 44 h 317"/>
                <a:gd name="T40" fmla="*/ 251 w 1498"/>
                <a:gd name="T41" fmla="*/ 43 h 317"/>
                <a:gd name="T42" fmla="*/ 272 w 1498"/>
                <a:gd name="T43" fmla="*/ 41 h 317"/>
                <a:gd name="T44" fmla="*/ 294 w 1498"/>
                <a:gd name="T45" fmla="*/ 40 h 317"/>
                <a:gd name="T46" fmla="*/ 314 w 1498"/>
                <a:gd name="T47" fmla="*/ 38 h 317"/>
                <a:gd name="T48" fmla="*/ 336 w 1498"/>
                <a:gd name="T49" fmla="*/ 37 h 317"/>
                <a:gd name="T50" fmla="*/ 359 w 1498"/>
                <a:gd name="T51" fmla="*/ 34 h 317"/>
                <a:gd name="T52" fmla="*/ 381 w 1498"/>
                <a:gd name="T53" fmla="*/ 33 h 317"/>
                <a:gd name="T54" fmla="*/ 404 w 1498"/>
                <a:gd name="T55" fmla="*/ 32 h 317"/>
                <a:gd name="T56" fmla="*/ 427 w 1498"/>
                <a:gd name="T57" fmla="*/ 30 h 317"/>
                <a:gd name="T58" fmla="*/ 451 w 1498"/>
                <a:gd name="T59" fmla="*/ 29 h 317"/>
                <a:gd name="T60" fmla="*/ 475 w 1498"/>
                <a:gd name="T61" fmla="*/ 28 h 317"/>
                <a:gd name="T62" fmla="*/ 500 w 1498"/>
                <a:gd name="T63" fmla="*/ 26 h 317"/>
                <a:gd name="T64" fmla="*/ 523 w 1498"/>
                <a:gd name="T65" fmla="*/ 23 h 317"/>
                <a:gd name="T66" fmla="*/ 548 w 1498"/>
                <a:gd name="T67" fmla="*/ 22 h 317"/>
                <a:gd name="T68" fmla="*/ 572 w 1498"/>
                <a:gd name="T69" fmla="*/ 21 h 317"/>
                <a:gd name="T70" fmla="*/ 595 w 1498"/>
                <a:gd name="T71" fmla="*/ 19 h 317"/>
                <a:gd name="T72" fmla="*/ 620 w 1498"/>
                <a:gd name="T73" fmla="*/ 18 h 317"/>
                <a:gd name="T74" fmla="*/ 645 w 1498"/>
                <a:gd name="T75" fmla="*/ 17 h 317"/>
                <a:gd name="T76" fmla="*/ 668 w 1498"/>
                <a:gd name="T77" fmla="*/ 15 h 317"/>
                <a:gd name="T78" fmla="*/ 691 w 1498"/>
                <a:gd name="T79" fmla="*/ 14 h 317"/>
                <a:gd name="T80" fmla="*/ 714 w 1498"/>
                <a:gd name="T81" fmla="*/ 13 h 317"/>
                <a:gd name="T82" fmla="*/ 736 w 1498"/>
                <a:gd name="T83" fmla="*/ 11 h 317"/>
                <a:gd name="T84" fmla="*/ 758 w 1498"/>
                <a:gd name="T85" fmla="*/ 10 h 317"/>
                <a:gd name="T86" fmla="*/ 780 w 1498"/>
                <a:gd name="T87" fmla="*/ 10 h 317"/>
                <a:gd name="T88" fmla="*/ 800 w 1498"/>
                <a:gd name="T89" fmla="*/ 8 h 317"/>
                <a:gd name="T90" fmla="*/ 821 w 1498"/>
                <a:gd name="T91" fmla="*/ 7 h 317"/>
                <a:gd name="T92" fmla="*/ 840 w 1498"/>
                <a:gd name="T93" fmla="*/ 7 h 317"/>
                <a:gd name="T94" fmla="*/ 859 w 1498"/>
                <a:gd name="T95" fmla="*/ 6 h 317"/>
                <a:gd name="T96" fmla="*/ 875 w 1498"/>
                <a:gd name="T97" fmla="*/ 4 h 317"/>
                <a:gd name="T98" fmla="*/ 893 w 1498"/>
                <a:gd name="T99" fmla="*/ 4 h 317"/>
                <a:gd name="T100" fmla="*/ 910 w 1498"/>
                <a:gd name="T101" fmla="*/ 3 h 317"/>
                <a:gd name="T102" fmla="*/ 923 w 1498"/>
                <a:gd name="T103" fmla="*/ 3 h 317"/>
                <a:gd name="T104" fmla="*/ 938 w 1498"/>
                <a:gd name="T105" fmla="*/ 2 h 317"/>
                <a:gd name="T106" fmla="*/ 950 w 1498"/>
                <a:gd name="T107" fmla="*/ 2 h 317"/>
                <a:gd name="T108" fmla="*/ 961 w 1498"/>
                <a:gd name="T109" fmla="*/ 2 h 317"/>
                <a:gd name="T110" fmla="*/ 972 w 1498"/>
                <a:gd name="T111" fmla="*/ 0 h 317"/>
                <a:gd name="T112" fmla="*/ 982 w 1498"/>
                <a:gd name="T113" fmla="*/ 0 h 317"/>
                <a:gd name="T114" fmla="*/ 989 w 1498"/>
                <a:gd name="T115" fmla="*/ 0 h 317"/>
                <a:gd name="T116" fmla="*/ 998 w 1498"/>
                <a:gd name="T117" fmla="*/ 0 h 317"/>
                <a:gd name="T118" fmla="*/ 1005 w 1498"/>
                <a:gd name="T119" fmla="*/ 0 h 317"/>
                <a:gd name="T120" fmla="*/ 1498 w 1498"/>
                <a:gd name="T121" fmla="*/ 317 h 317"/>
                <a:gd name="T122" fmla="*/ 0 w 1498"/>
                <a:gd name="T123" fmla="*/ 104 h 317"/>
                <a:gd name="T124" fmla="*/ 0 w 1498"/>
                <a:gd name="T125" fmla="*/ 6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8" h="317">
                  <a:moveTo>
                    <a:pt x="0" y="66"/>
                  </a:moveTo>
                  <a:lnTo>
                    <a:pt x="0" y="66"/>
                  </a:lnTo>
                  <a:lnTo>
                    <a:pt x="1" y="66"/>
                  </a:lnTo>
                  <a:lnTo>
                    <a:pt x="4" y="64"/>
                  </a:lnTo>
                  <a:lnTo>
                    <a:pt x="10" y="64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8" y="63"/>
                  </a:lnTo>
                  <a:lnTo>
                    <a:pt x="20" y="63"/>
                  </a:lnTo>
                  <a:lnTo>
                    <a:pt x="23" y="63"/>
                  </a:lnTo>
                  <a:lnTo>
                    <a:pt x="27" y="63"/>
                  </a:lnTo>
                  <a:lnTo>
                    <a:pt x="31" y="63"/>
                  </a:lnTo>
                  <a:lnTo>
                    <a:pt x="37" y="63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51" y="60"/>
                  </a:lnTo>
                  <a:lnTo>
                    <a:pt x="56" y="60"/>
                  </a:lnTo>
                  <a:lnTo>
                    <a:pt x="60" y="59"/>
                  </a:lnTo>
                  <a:lnTo>
                    <a:pt x="67" y="59"/>
                  </a:lnTo>
                  <a:lnTo>
                    <a:pt x="72" y="58"/>
                  </a:lnTo>
                  <a:lnTo>
                    <a:pt x="79" y="58"/>
                  </a:lnTo>
                  <a:lnTo>
                    <a:pt x="85" y="56"/>
                  </a:lnTo>
                  <a:lnTo>
                    <a:pt x="91" y="56"/>
                  </a:lnTo>
                  <a:lnTo>
                    <a:pt x="98" y="56"/>
                  </a:lnTo>
                  <a:lnTo>
                    <a:pt x="105" y="56"/>
                  </a:lnTo>
                  <a:lnTo>
                    <a:pt x="112" y="55"/>
                  </a:lnTo>
                  <a:lnTo>
                    <a:pt x="120" y="55"/>
                  </a:lnTo>
                  <a:lnTo>
                    <a:pt x="128" y="53"/>
                  </a:lnTo>
                  <a:lnTo>
                    <a:pt x="137" y="53"/>
                  </a:lnTo>
                  <a:lnTo>
                    <a:pt x="143" y="52"/>
                  </a:lnTo>
                  <a:lnTo>
                    <a:pt x="152" y="52"/>
                  </a:lnTo>
                  <a:lnTo>
                    <a:pt x="160" y="51"/>
                  </a:lnTo>
                  <a:lnTo>
                    <a:pt x="168" y="51"/>
                  </a:lnTo>
                  <a:lnTo>
                    <a:pt x="176" y="49"/>
                  </a:lnTo>
                  <a:lnTo>
                    <a:pt x="186" y="48"/>
                  </a:lnTo>
                  <a:lnTo>
                    <a:pt x="194" y="48"/>
                  </a:lnTo>
                  <a:lnTo>
                    <a:pt x="203" y="47"/>
                  </a:lnTo>
                  <a:lnTo>
                    <a:pt x="213" y="45"/>
                  </a:lnTo>
                  <a:lnTo>
                    <a:pt x="223" y="45"/>
                  </a:lnTo>
                  <a:lnTo>
                    <a:pt x="232" y="44"/>
                  </a:lnTo>
                  <a:lnTo>
                    <a:pt x="242" y="44"/>
                  </a:lnTo>
                  <a:lnTo>
                    <a:pt x="251" y="43"/>
                  </a:lnTo>
                  <a:lnTo>
                    <a:pt x="262" y="43"/>
                  </a:lnTo>
                  <a:lnTo>
                    <a:pt x="272" y="41"/>
                  </a:lnTo>
                  <a:lnTo>
                    <a:pt x="283" y="41"/>
                  </a:lnTo>
                  <a:lnTo>
                    <a:pt x="294" y="40"/>
                  </a:lnTo>
                  <a:lnTo>
                    <a:pt x="303" y="40"/>
                  </a:lnTo>
                  <a:lnTo>
                    <a:pt x="314" y="38"/>
                  </a:lnTo>
                  <a:lnTo>
                    <a:pt x="325" y="37"/>
                  </a:lnTo>
                  <a:lnTo>
                    <a:pt x="336" y="37"/>
                  </a:lnTo>
                  <a:lnTo>
                    <a:pt x="347" y="36"/>
                  </a:lnTo>
                  <a:lnTo>
                    <a:pt x="359" y="34"/>
                  </a:lnTo>
                  <a:lnTo>
                    <a:pt x="370" y="34"/>
                  </a:lnTo>
                  <a:lnTo>
                    <a:pt x="381" y="33"/>
                  </a:lnTo>
                  <a:lnTo>
                    <a:pt x="392" y="33"/>
                  </a:lnTo>
                  <a:lnTo>
                    <a:pt x="404" y="32"/>
                  </a:lnTo>
                  <a:lnTo>
                    <a:pt x="417" y="32"/>
                  </a:lnTo>
                  <a:lnTo>
                    <a:pt x="427" y="30"/>
                  </a:lnTo>
                  <a:lnTo>
                    <a:pt x="438" y="29"/>
                  </a:lnTo>
                  <a:lnTo>
                    <a:pt x="451" y="29"/>
                  </a:lnTo>
                  <a:lnTo>
                    <a:pt x="464" y="29"/>
                  </a:lnTo>
                  <a:lnTo>
                    <a:pt x="475" y="28"/>
                  </a:lnTo>
                  <a:lnTo>
                    <a:pt x="488" y="26"/>
                  </a:lnTo>
                  <a:lnTo>
                    <a:pt x="500" y="26"/>
                  </a:lnTo>
                  <a:lnTo>
                    <a:pt x="512" y="25"/>
                  </a:lnTo>
                  <a:lnTo>
                    <a:pt x="523" y="23"/>
                  </a:lnTo>
                  <a:lnTo>
                    <a:pt x="535" y="23"/>
                  </a:lnTo>
                  <a:lnTo>
                    <a:pt x="548" y="22"/>
                  </a:lnTo>
                  <a:lnTo>
                    <a:pt x="560" y="22"/>
                  </a:lnTo>
                  <a:lnTo>
                    <a:pt x="572" y="21"/>
                  </a:lnTo>
                  <a:lnTo>
                    <a:pt x="584" y="21"/>
                  </a:lnTo>
                  <a:lnTo>
                    <a:pt x="595" y="19"/>
                  </a:lnTo>
                  <a:lnTo>
                    <a:pt x="609" y="19"/>
                  </a:lnTo>
                  <a:lnTo>
                    <a:pt x="620" y="18"/>
                  </a:lnTo>
                  <a:lnTo>
                    <a:pt x="632" y="18"/>
                  </a:lnTo>
                  <a:lnTo>
                    <a:pt x="645" y="17"/>
                  </a:lnTo>
                  <a:lnTo>
                    <a:pt x="657" y="17"/>
                  </a:lnTo>
                  <a:lnTo>
                    <a:pt x="668" y="15"/>
                  </a:lnTo>
                  <a:lnTo>
                    <a:pt x="680" y="15"/>
                  </a:lnTo>
                  <a:lnTo>
                    <a:pt x="691" y="14"/>
                  </a:lnTo>
                  <a:lnTo>
                    <a:pt x="702" y="14"/>
                  </a:lnTo>
                  <a:lnTo>
                    <a:pt x="714" y="13"/>
                  </a:lnTo>
                  <a:lnTo>
                    <a:pt x="725" y="13"/>
                  </a:lnTo>
                  <a:lnTo>
                    <a:pt x="736" y="11"/>
                  </a:lnTo>
                  <a:lnTo>
                    <a:pt x="748" y="11"/>
                  </a:lnTo>
                  <a:lnTo>
                    <a:pt x="758" y="10"/>
                  </a:lnTo>
                  <a:lnTo>
                    <a:pt x="769" y="10"/>
                  </a:lnTo>
                  <a:lnTo>
                    <a:pt x="780" y="10"/>
                  </a:lnTo>
                  <a:lnTo>
                    <a:pt x="791" y="10"/>
                  </a:lnTo>
                  <a:lnTo>
                    <a:pt x="800" y="8"/>
                  </a:lnTo>
                  <a:lnTo>
                    <a:pt x="811" y="8"/>
                  </a:lnTo>
                  <a:lnTo>
                    <a:pt x="821" y="7"/>
                  </a:lnTo>
                  <a:lnTo>
                    <a:pt x="832" y="7"/>
                  </a:lnTo>
                  <a:lnTo>
                    <a:pt x="840" y="7"/>
                  </a:lnTo>
                  <a:lnTo>
                    <a:pt x="849" y="6"/>
                  </a:lnTo>
                  <a:lnTo>
                    <a:pt x="859" y="6"/>
                  </a:lnTo>
                  <a:lnTo>
                    <a:pt x="867" y="6"/>
                  </a:lnTo>
                  <a:lnTo>
                    <a:pt x="875" y="4"/>
                  </a:lnTo>
                  <a:lnTo>
                    <a:pt x="885" y="4"/>
                  </a:lnTo>
                  <a:lnTo>
                    <a:pt x="893" y="4"/>
                  </a:lnTo>
                  <a:lnTo>
                    <a:pt x="901" y="4"/>
                  </a:lnTo>
                  <a:lnTo>
                    <a:pt x="910" y="3"/>
                  </a:lnTo>
                  <a:lnTo>
                    <a:pt x="916" y="3"/>
                  </a:lnTo>
                  <a:lnTo>
                    <a:pt x="923" y="3"/>
                  </a:lnTo>
                  <a:lnTo>
                    <a:pt x="931" y="3"/>
                  </a:lnTo>
                  <a:lnTo>
                    <a:pt x="938" y="2"/>
                  </a:lnTo>
                  <a:lnTo>
                    <a:pt x="945" y="2"/>
                  </a:lnTo>
                  <a:lnTo>
                    <a:pt x="950" y="2"/>
                  </a:lnTo>
                  <a:lnTo>
                    <a:pt x="957" y="2"/>
                  </a:lnTo>
                  <a:lnTo>
                    <a:pt x="961" y="2"/>
                  </a:lnTo>
                  <a:lnTo>
                    <a:pt x="967" y="2"/>
                  </a:lnTo>
                  <a:lnTo>
                    <a:pt x="972" y="0"/>
                  </a:lnTo>
                  <a:lnTo>
                    <a:pt x="978" y="0"/>
                  </a:lnTo>
                  <a:lnTo>
                    <a:pt x="982" y="0"/>
                  </a:lnTo>
                  <a:lnTo>
                    <a:pt x="986" y="0"/>
                  </a:lnTo>
                  <a:lnTo>
                    <a:pt x="989" y="0"/>
                  </a:lnTo>
                  <a:lnTo>
                    <a:pt x="993" y="0"/>
                  </a:lnTo>
                  <a:lnTo>
                    <a:pt x="998" y="0"/>
                  </a:lnTo>
                  <a:lnTo>
                    <a:pt x="1002" y="0"/>
                  </a:lnTo>
                  <a:lnTo>
                    <a:pt x="1005" y="0"/>
                  </a:lnTo>
                  <a:lnTo>
                    <a:pt x="1006" y="0"/>
                  </a:lnTo>
                  <a:lnTo>
                    <a:pt x="1498" y="317"/>
                  </a:lnTo>
                  <a:lnTo>
                    <a:pt x="997" y="22"/>
                  </a:lnTo>
                  <a:lnTo>
                    <a:pt x="0" y="104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41" name="Freeform 57"/>
            <p:cNvSpPr>
              <a:spLocks/>
            </p:cNvSpPr>
            <p:nvPr/>
          </p:nvSpPr>
          <p:spPr bwMode="auto">
            <a:xfrm>
              <a:off x="4107" y="2076"/>
              <a:ext cx="539" cy="171"/>
            </a:xfrm>
            <a:custGeom>
              <a:avLst/>
              <a:gdLst>
                <a:gd name="T0" fmla="*/ 4 w 1618"/>
                <a:gd name="T1" fmla="*/ 73 h 514"/>
                <a:gd name="T2" fmla="*/ 16 w 1618"/>
                <a:gd name="T3" fmla="*/ 70 h 514"/>
                <a:gd name="T4" fmla="*/ 30 w 1618"/>
                <a:gd name="T5" fmla="*/ 68 h 514"/>
                <a:gd name="T6" fmla="*/ 49 w 1618"/>
                <a:gd name="T7" fmla="*/ 66 h 514"/>
                <a:gd name="T8" fmla="*/ 70 w 1618"/>
                <a:gd name="T9" fmla="*/ 63 h 514"/>
                <a:gd name="T10" fmla="*/ 96 w 1618"/>
                <a:gd name="T11" fmla="*/ 60 h 514"/>
                <a:gd name="T12" fmla="*/ 124 w 1618"/>
                <a:gd name="T13" fmla="*/ 58 h 514"/>
                <a:gd name="T14" fmla="*/ 156 w 1618"/>
                <a:gd name="T15" fmla="*/ 53 h 514"/>
                <a:gd name="T16" fmla="*/ 191 w 1618"/>
                <a:gd name="T17" fmla="*/ 51 h 514"/>
                <a:gd name="T18" fmla="*/ 228 w 1618"/>
                <a:gd name="T19" fmla="*/ 47 h 514"/>
                <a:gd name="T20" fmla="*/ 269 w 1618"/>
                <a:gd name="T21" fmla="*/ 44 h 514"/>
                <a:gd name="T22" fmla="*/ 310 w 1618"/>
                <a:gd name="T23" fmla="*/ 40 h 514"/>
                <a:gd name="T24" fmla="*/ 356 w 1618"/>
                <a:gd name="T25" fmla="*/ 36 h 514"/>
                <a:gd name="T26" fmla="*/ 402 w 1618"/>
                <a:gd name="T27" fmla="*/ 34 h 514"/>
                <a:gd name="T28" fmla="*/ 451 w 1618"/>
                <a:gd name="T29" fmla="*/ 30 h 514"/>
                <a:gd name="T30" fmla="*/ 500 w 1618"/>
                <a:gd name="T31" fmla="*/ 29 h 514"/>
                <a:gd name="T32" fmla="*/ 552 w 1618"/>
                <a:gd name="T33" fmla="*/ 25 h 514"/>
                <a:gd name="T34" fmla="*/ 604 w 1618"/>
                <a:gd name="T35" fmla="*/ 22 h 514"/>
                <a:gd name="T36" fmla="*/ 656 w 1618"/>
                <a:gd name="T37" fmla="*/ 21 h 514"/>
                <a:gd name="T38" fmla="*/ 706 w 1618"/>
                <a:gd name="T39" fmla="*/ 17 h 514"/>
                <a:gd name="T40" fmla="*/ 755 w 1618"/>
                <a:gd name="T41" fmla="*/ 14 h 514"/>
                <a:gd name="T42" fmla="*/ 803 w 1618"/>
                <a:gd name="T43" fmla="*/ 13 h 514"/>
                <a:gd name="T44" fmla="*/ 848 w 1618"/>
                <a:gd name="T45" fmla="*/ 10 h 514"/>
                <a:gd name="T46" fmla="*/ 890 w 1618"/>
                <a:gd name="T47" fmla="*/ 8 h 514"/>
                <a:gd name="T48" fmla="*/ 930 w 1618"/>
                <a:gd name="T49" fmla="*/ 6 h 514"/>
                <a:gd name="T50" fmla="*/ 964 w 1618"/>
                <a:gd name="T51" fmla="*/ 3 h 514"/>
                <a:gd name="T52" fmla="*/ 994 w 1618"/>
                <a:gd name="T53" fmla="*/ 3 h 514"/>
                <a:gd name="T54" fmla="*/ 1019 w 1618"/>
                <a:gd name="T55" fmla="*/ 0 h 514"/>
                <a:gd name="T56" fmla="*/ 1038 w 1618"/>
                <a:gd name="T57" fmla="*/ 0 h 514"/>
                <a:gd name="T58" fmla="*/ 1052 w 1618"/>
                <a:gd name="T59" fmla="*/ 0 h 514"/>
                <a:gd name="T60" fmla="*/ 1618 w 1618"/>
                <a:gd name="T61" fmla="*/ 514 h 514"/>
                <a:gd name="T62" fmla="*/ 1005 w 1618"/>
                <a:gd name="T63" fmla="*/ 108 h 514"/>
                <a:gd name="T64" fmla="*/ 989 w 1618"/>
                <a:gd name="T65" fmla="*/ 108 h 514"/>
                <a:gd name="T66" fmla="*/ 971 w 1618"/>
                <a:gd name="T67" fmla="*/ 109 h 514"/>
                <a:gd name="T68" fmla="*/ 948 w 1618"/>
                <a:gd name="T69" fmla="*/ 111 h 514"/>
                <a:gd name="T70" fmla="*/ 920 w 1618"/>
                <a:gd name="T71" fmla="*/ 112 h 514"/>
                <a:gd name="T72" fmla="*/ 888 w 1618"/>
                <a:gd name="T73" fmla="*/ 113 h 514"/>
                <a:gd name="T74" fmla="*/ 854 w 1618"/>
                <a:gd name="T75" fmla="*/ 116 h 514"/>
                <a:gd name="T76" fmla="*/ 814 w 1618"/>
                <a:gd name="T77" fmla="*/ 119 h 514"/>
                <a:gd name="T78" fmla="*/ 772 w 1618"/>
                <a:gd name="T79" fmla="*/ 120 h 514"/>
                <a:gd name="T80" fmla="*/ 729 w 1618"/>
                <a:gd name="T81" fmla="*/ 123 h 514"/>
                <a:gd name="T82" fmla="*/ 684 w 1618"/>
                <a:gd name="T83" fmla="*/ 127 h 514"/>
                <a:gd name="T84" fmla="*/ 636 w 1618"/>
                <a:gd name="T85" fmla="*/ 130 h 514"/>
                <a:gd name="T86" fmla="*/ 589 w 1618"/>
                <a:gd name="T87" fmla="*/ 134 h 514"/>
                <a:gd name="T88" fmla="*/ 541 w 1618"/>
                <a:gd name="T89" fmla="*/ 137 h 514"/>
                <a:gd name="T90" fmla="*/ 493 w 1618"/>
                <a:gd name="T91" fmla="*/ 141 h 514"/>
                <a:gd name="T92" fmla="*/ 445 w 1618"/>
                <a:gd name="T93" fmla="*/ 143 h 514"/>
                <a:gd name="T94" fmla="*/ 399 w 1618"/>
                <a:gd name="T95" fmla="*/ 148 h 514"/>
                <a:gd name="T96" fmla="*/ 354 w 1618"/>
                <a:gd name="T97" fmla="*/ 152 h 514"/>
                <a:gd name="T98" fmla="*/ 310 w 1618"/>
                <a:gd name="T99" fmla="*/ 156 h 514"/>
                <a:gd name="T100" fmla="*/ 268 w 1618"/>
                <a:gd name="T101" fmla="*/ 158 h 514"/>
                <a:gd name="T102" fmla="*/ 227 w 1618"/>
                <a:gd name="T103" fmla="*/ 163 h 514"/>
                <a:gd name="T104" fmla="*/ 188 w 1618"/>
                <a:gd name="T105" fmla="*/ 167 h 514"/>
                <a:gd name="T106" fmla="*/ 153 w 1618"/>
                <a:gd name="T107" fmla="*/ 169 h 514"/>
                <a:gd name="T108" fmla="*/ 120 w 1618"/>
                <a:gd name="T109" fmla="*/ 173 h 514"/>
                <a:gd name="T110" fmla="*/ 90 w 1618"/>
                <a:gd name="T111" fmla="*/ 176 h 514"/>
                <a:gd name="T112" fmla="*/ 64 w 1618"/>
                <a:gd name="T113" fmla="*/ 179 h 514"/>
                <a:gd name="T114" fmla="*/ 42 w 1618"/>
                <a:gd name="T115" fmla="*/ 182 h 514"/>
                <a:gd name="T116" fmla="*/ 23 w 1618"/>
                <a:gd name="T117" fmla="*/ 183 h 514"/>
                <a:gd name="T118" fmla="*/ 10 w 1618"/>
                <a:gd name="T119" fmla="*/ 184 h 514"/>
                <a:gd name="T120" fmla="*/ 0 w 1618"/>
                <a:gd name="T121" fmla="*/ 187 h 514"/>
                <a:gd name="T122" fmla="*/ 0 w 1618"/>
                <a:gd name="T123" fmla="*/ 7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8" h="514">
                  <a:moveTo>
                    <a:pt x="0" y="73"/>
                  </a:moveTo>
                  <a:lnTo>
                    <a:pt x="0" y="73"/>
                  </a:lnTo>
                  <a:lnTo>
                    <a:pt x="1" y="73"/>
                  </a:lnTo>
                  <a:lnTo>
                    <a:pt x="4" y="73"/>
                  </a:lnTo>
                  <a:lnTo>
                    <a:pt x="10" y="71"/>
                  </a:lnTo>
                  <a:lnTo>
                    <a:pt x="11" y="71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3" y="70"/>
                  </a:lnTo>
                  <a:lnTo>
                    <a:pt x="27" y="68"/>
                  </a:lnTo>
                  <a:lnTo>
                    <a:pt x="30" y="68"/>
                  </a:lnTo>
                  <a:lnTo>
                    <a:pt x="36" y="68"/>
                  </a:lnTo>
                  <a:lnTo>
                    <a:pt x="40" y="67"/>
                  </a:lnTo>
                  <a:lnTo>
                    <a:pt x="44" y="67"/>
                  </a:lnTo>
                  <a:lnTo>
                    <a:pt x="49" y="66"/>
                  </a:lnTo>
                  <a:lnTo>
                    <a:pt x="55" y="66"/>
                  </a:lnTo>
                  <a:lnTo>
                    <a:pt x="59" y="64"/>
                  </a:lnTo>
                  <a:lnTo>
                    <a:pt x="64" y="64"/>
                  </a:lnTo>
                  <a:lnTo>
                    <a:pt x="70" y="63"/>
                  </a:lnTo>
                  <a:lnTo>
                    <a:pt x="76" y="63"/>
                  </a:lnTo>
                  <a:lnTo>
                    <a:pt x="82" y="62"/>
                  </a:lnTo>
                  <a:lnTo>
                    <a:pt x="89" y="62"/>
                  </a:lnTo>
                  <a:lnTo>
                    <a:pt x="96" y="60"/>
                  </a:lnTo>
                  <a:lnTo>
                    <a:pt x="102" y="59"/>
                  </a:lnTo>
                  <a:lnTo>
                    <a:pt x="109" y="59"/>
                  </a:lnTo>
                  <a:lnTo>
                    <a:pt x="117" y="58"/>
                  </a:lnTo>
                  <a:lnTo>
                    <a:pt x="124" y="58"/>
                  </a:lnTo>
                  <a:lnTo>
                    <a:pt x="132" y="56"/>
                  </a:lnTo>
                  <a:lnTo>
                    <a:pt x="139" y="56"/>
                  </a:lnTo>
                  <a:lnTo>
                    <a:pt x="147" y="55"/>
                  </a:lnTo>
                  <a:lnTo>
                    <a:pt x="156" y="53"/>
                  </a:lnTo>
                  <a:lnTo>
                    <a:pt x="164" y="53"/>
                  </a:lnTo>
                  <a:lnTo>
                    <a:pt x="172" y="52"/>
                  </a:lnTo>
                  <a:lnTo>
                    <a:pt x="182" y="51"/>
                  </a:lnTo>
                  <a:lnTo>
                    <a:pt x="191" y="51"/>
                  </a:lnTo>
                  <a:lnTo>
                    <a:pt x="199" y="49"/>
                  </a:lnTo>
                  <a:lnTo>
                    <a:pt x="209" y="48"/>
                  </a:lnTo>
                  <a:lnTo>
                    <a:pt x="219" y="48"/>
                  </a:lnTo>
                  <a:lnTo>
                    <a:pt x="228" y="47"/>
                  </a:lnTo>
                  <a:lnTo>
                    <a:pt x="238" y="47"/>
                  </a:lnTo>
                  <a:lnTo>
                    <a:pt x="249" y="45"/>
                  </a:lnTo>
                  <a:lnTo>
                    <a:pt x="258" y="44"/>
                  </a:lnTo>
                  <a:lnTo>
                    <a:pt x="269" y="44"/>
                  </a:lnTo>
                  <a:lnTo>
                    <a:pt x="280" y="43"/>
                  </a:lnTo>
                  <a:lnTo>
                    <a:pt x="290" y="41"/>
                  </a:lnTo>
                  <a:lnTo>
                    <a:pt x="300" y="41"/>
                  </a:lnTo>
                  <a:lnTo>
                    <a:pt x="310" y="40"/>
                  </a:lnTo>
                  <a:lnTo>
                    <a:pt x="322" y="40"/>
                  </a:lnTo>
                  <a:lnTo>
                    <a:pt x="333" y="38"/>
                  </a:lnTo>
                  <a:lnTo>
                    <a:pt x="344" y="37"/>
                  </a:lnTo>
                  <a:lnTo>
                    <a:pt x="356" y="36"/>
                  </a:lnTo>
                  <a:lnTo>
                    <a:pt x="367" y="36"/>
                  </a:lnTo>
                  <a:lnTo>
                    <a:pt x="378" y="34"/>
                  </a:lnTo>
                  <a:lnTo>
                    <a:pt x="391" y="34"/>
                  </a:lnTo>
                  <a:lnTo>
                    <a:pt x="402" y="34"/>
                  </a:lnTo>
                  <a:lnTo>
                    <a:pt x="414" y="33"/>
                  </a:lnTo>
                  <a:lnTo>
                    <a:pt x="426" y="32"/>
                  </a:lnTo>
                  <a:lnTo>
                    <a:pt x="438" y="32"/>
                  </a:lnTo>
                  <a:lnTo>
                    <a:pt x="451" y="30"/>
                  </a:lnTo>
                  <a:lnTo>
                    <a:pt x="464" y="30"/>
                  </a:lnTo>
                  <a:lnTo>
                    <a:pt x="475" y="30"/>
                  </a:lnTo>
                  <a:lnTo>
                    <a:pt x="488" y="29"/>
                  </a:lnTo>
                  <a:lnTo>
                    <a:pt x="500" y="29"/>
                  </a:lnTo>
                  <a:lnTo>
                    <a:pt x="513" y="29"/>
                  </a:lnTo>
                  <a:lnTo>
                    <a:pt x="526" y="28"/>
                  </a:lnTo>
                  <a:lnTo>
                    <a:pt x="539" y="26"/>
                  </a:lnTo>
                  <a:lnTo>
                    <a:pt x="552" y="25"/>
                  </a:lnTo>
                  <a:lnTo>
                    <a:pt x="565" y="25"/>
                  </a:lnTo>
                  <a:lnTo>
                    <a:pt x="578" y="25"/>
                  </a:lnTo>
                  <a:lnTo>
                    <a:pt x="590" y="23"/>
                  </a:lnTo>
                  <a:lnTo>
                    <a:pt x="604" y="22"/>
                  </a:lnTo>
                  <a:lnTo>
                    <a:pt x="616" y="22"/>
                  </a:lnTo>
                  <a:lnTo>
                    <a:pt x="628" y="22"/>
                  </a:lnTo>
                  <a:lnTo>
                    <a:pt x="642" y="21"/>
                  </a:lnTo>
                  <a:lnTo>
                    <a:pt x="656" y="21"/>
                  </a:lnTo>
                  <a:lnTo>
                    <a:pt x="668" y="21"/>
                  </a:lnTo>
                  <a:lnTo>
                    <a:pt x="680" y="19"/>
                  </a:lnTo>
                  <a:lnTo>
                    <a:pt x="694" y="18"/>
                  </a:lnTo>
                  <a:lnTo>
                    <a:pt x="706" y="17"/>
                  </a:lnTo>
                  <a:lnTo>
                    <a:pt x="718" y="17"/>
                  </a:lnTo>
                  <a:lnTo>
                    <a:pt x="731" y="17"/>
                  </a:lnTo>
                  <a:lnTo>
                    <a:pt x="743" y="15"/>
                  </a:lnTo>
                  <a:lnTo>
                    <a:pt x="755" y="14"/>
                  </a:lnTo>
                  <a:lnTo>
                    <a:pt x="767" y="14"/>
                  </a:lnTo>
                  <a:lnTo>
                    <a:pt x="780" y="14"/>
                  </a:lnTo>
                  <a:lnTo>
                    <a:pt x="791" y="13"/>
                  </a:lnTo>
                  <a:lnTo>
                    <a:pt x="803" y="13"/>
                  </a:lnTo>
                  <a:lnTo>
                    <a:pt x="815" y="11"/>
                  </a:lnTo>
                  <a:lnTo>
                    <a:pt x="826" y="11"/>
                  </a:lnTo>
                  <a:lnTo>
                    <a:pt x="839" y="11"/>
                  </a:lnTo>
                  <a:lnTo>
                    <a:pt x="848" y="10"/>
                  </a:lnTo>
                  <a:lnTo>
                    <a:pt x="860" y="10"/>
                  </a:lnTo>
                  <a:lnTo>
                    <a:pt x="870" y="8"/>
                  </a:lnTo>
                  <a:lnTo>
                    <a:pt x="881" y="8"/>
                  </a:lnTo>
                  <a:lnTo>
                    <a:pt x="890" y="8"/>
                  </a:lnTo>
                  <a:lnTo>
                    <a:pt x="901" y="7"/>
                  </a:lnTo>
                  <a:lnTo>
                    <a:pt x="911" y="6"/>
                  </a:lnTo>
                  <a:lnTo>
                    <a:pt x="920" y="6"/>
                  </a:lnTo>
                  <a:lnTo>
                    <a:pt x="930" y="6"/>
                  </a:lnTo>
                  <a:lnTo>
                    <a:pt x="940" y="6"/>
                  </a:lnTo>
                  <a:lnTo>
                    <a:pt x="948" y="4"/>
                  </a:lnTo>
                  <a:lnTo>
                    <a:pt x="956" y="4"/>
                  </a:lnTo>
                  <a:lnTo>
                    <a:pt x="964" y="3"/>
                  </a:lnTo>
                  <a:lnTo>
                    <a:pt x="972" y="3"/>
                  </a:lnTo>
                  <a:lnTo>
                    <a:pt x="981" y="3"/>
                  </a:lnTo>
                  <a:lnTo>
                    <a:pt x="987" y="3"/>
                  </a:lnTo>
                  <a:lnTo>
                    <a:pt x="994" y="3"/>
                  </a:lnTo>
                  <a:lnTo>
                    <a:pt x="1002" y="3"/>
                  </a:lnTo>
                  <a:lnTo>
                    <a:pt x="1008" y="2"/>
                  </a:lnTo>
                  <a:lnTo>
                    <a:pt x="1013" y="2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0" y="0"/>
                  </a:lnTo>
                  <a:lnTo>
                    <a:pt x="1035" y="0"/>
                  </a:lnTo>
                  <a:lnTo>
                    <a:pt x="1038" y="0"/>
                  </a:lnTo>
                  <a:lnTo>
                    <a:pt x="1043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2" y="0"/>
                  </a:lnTo>
                  <a:lnTo>
                    <a:pt x="1053" y="0"/>
                  </a:lnTo>
                  <a:lnTo>
                    <a:pt x="1056" y="0"/>
                  </a:lnTo>
                  <a:lnTo>
                    <a:pt x="1057" y="0"/>
                  </a:lnTo>
                  <a:lnTo>
                    <a:pt x="1618" y="514"/>
                  </a:lnTo>
                  <a:lnTo>
                    <a:pt x="1023" y="34"/>
                  </a:lnTo>
                  <a:lnTo>
                    <a:pt x="1009" y="108"/>
                  </a:lnTo>
                  <a:lnTo>
                    <a:pt x="1008" y="108"/>
                  </a:lnTo>
                  <a:lnTo>
                    <a:pt x="1005" y="108"/>
                  </a:lnTo>
                  <a:lnTo>
                    <a:pt x="1001" y="108"/>
                  </a:lnTo>
                  <a:lnTo>
                    <a:pt x="997" y="108"/>
                  </a:lnTo>
                  <a:lnTo>
                    <a:pt x="993" y="108"/>
                  </a:lnTo>
                  <a:lnTo>
                    <a:pt x="989" y="108"/>
                  </a:lnTo>
                  <a:lnTo>
                    <a:pt x="985" y="108"/>
                  </a:lnTo>
                  <a:lnTo>
                    <a:pt x="981" y="108"/>
                  </a:lnTo>
                  <a:lnTo>
                    <a:pt x="975" y="108"/>
                  </a:lnTo>
                  <a:lnTo>
                    <a:pt x="971" y="109"/>
                  </a:lnTo>
                  <a:lnTo>
                    <a:pt x="966" y="109"/>
                  </a:lnTo>
                  <a:lnTo>
                    <a:pt x="960" y="111"/>
                  </a:lnTo>
                  <a:lnTo>
                    <a:pt x="953" y="111"/>
                  </a:lnTo>
                  <a:lnTo>
                    <a:pt x="948" y="111"/>
                  </a:lnTo>
                  <a:lnTo>
                    <a:pt x="941" y="111"/>
                  </a:lnTo>
                  <a:lnTo>
                    <a:pt x="934" y="111"/>
                  </a:lnTo>
                  <a:lnTo>
                    <a:pt x="927" y="111"/>
                  </a:lnTo>
                  <a:lnTo>
                    <a:pt x="920" y="112"/>
                  </a:lnTo>
                  <a:lnTo>
                    <a:pt x="912" y="112"/>
                  </a:lnTo>
                  <a:lnTo>
                    <a:pt x="905" y="113"/>
                  </a:lnTo>
                  <a:lnTo>
                    <a:pt x="896" y="113"/>
                  </a:lnTo>
                  <a:lnTo>
                    <a:pt x="888" y="113"/>
                  </a:lnTo>
                  <a:lnTo>
                    <a:pt x="879" y="113"/>
                  </a:lnTo>
                  <a:lnTo>
                    <a:pt x="871" y="115"/>
                  </a:lnTo>
                  <a:lnTo>
                    <a:pt x="862" y="116"/>
                  </a:lnTo>
                  <a:lnTo>
                    <a:pt x="854" y="116"/>
                  </a:lnTo>
                  <a:lnTo>
                    <a:pt x="844" y="116"/>
                  </a:lnTo>
                  <a:lnTo>
                    <a:pt x="834" y="118"/>
                  </a:lnTo>
                  <a:lnTo>
                    <a:pt x="823" y="118"/>
                  </a:lnTo>
                  <a:lnTo>
                    <a:pt x="814" y="119"/>
                  </a:lnTo>
                  <a:lnTo>
                    <a:pt x="804" y="119"/>
                  </a:lnTo>
                  <a:lnTo>
                    <a:pt x="793" y="119"/>
                  </a:lnTo>
                  <a:lnTo>
                    <a:pt x="783" y="120"/>
                  </a:lnTo>
                  <a:lnTo>
                    <a:pt x="772" y="120"/>
                  </a:lnTo>
                  <a:lnTo>
                    <a:pt x="762" y="122"/>
                  </a:lnTo>
                  <a:lnTo>
                    <a:pt x="751" y="122"/>
                  </a:lnTo>
                  <a:lnTo>
                    <a:pt x="740" y="123"/>
                  </a:lnTo>
                  <a:lnTo>
                    <a:pt x="729" y="123"/>
                  </a:lnTo>
                  <a:lnTo>
                    <a:pt x="717" y="124"/>
                  </a:lnTo>
                  <a:lnTo>
                    <a:pt x="706" y="124"/>
                  </a:lnTo>
                  <a:lnTo>
                    <a:pt x="695" y="126"/>
                  </a:lnTo>
                  <a:lnTo>
                    <a:pt x="684" y="127"/>
                  </a:lnTo>
                  <a:lnTo>
                    <a:pt x="672" y="127"/>
                  </a:lnTo>
                  <a:lnTo>
                    <a:pt x="661" y="128"/>
                  </a:lnTo>
                  <a:lnTo>
                    <a:pt x="649" y="128"/>
                  </a:lnTo>
                  <a:lnTo>
                    <a:pt x="636" y="130"/>
                  </a:lnTo>
                  <a:lnTo>
                    <a:pt x="624" y="130"/>
                  </a:lnTo>
                  <a:lnTo>
                    <a:pt x="613" y="131"/>
                  </a:lnTo>
                  <a:lnTo>
                    <a:pt x="601" y="133"/>
                  </a:lnTo>
                  <a:lnTo>
                    <a:pt x="589" y="134"/>
                  </a:lnTo>
                  <a:lnTo>
                    <a:pt x="576" y="134"/>
                  </a:lnTo>
                  <a:lnTo>
                    <a:pt x="565" y="135"/>
                  </a:lnTo>
                  <a:lnTo>
                    <a:pt x="553" y="135"/>
                  </a:lnTo>
                  <a:lnTo>
                    <a:pt x="541" y="137"/>
                  </a:lnTo>
                  <a:lnTo>
                    <a:pt x="529" y="137"/>
                  </a:lnTo>
                  <a:lnTo>
                    <a:pt x="518" y="138"/>
                  </a:lnTo>
                  <a:lnTo>
                    <a:pt x="505" y="139"/>
                  </a:lnTo>
                  <a:lnTo>
                    <a:pt x="493" y="141"/>
                  </a:lnTo>
                  <a:lnTo>
                    <a:pt x="481" y="141"/>
                  </a:lnTo>
                  <a:lnTo>
                    <a:pt x="470" y="142"/>
                  </a:lnTo>
                  <a:lnTo>
                    <a:pt x="457" y="143"/>
                  </a:lnTo>
                  <a:lnTo>
                    <a:pt x="445" y="143"/>
                  </a:lnTo>
                  <a:lnTo>
                    <a:pt x="433" y="145"/>
                  </a:lnTo>
                  <a:lnTo>
                    <a:pt x="422" y="146"/>
                  </a:lnTo>
                  <a:lnTo>
                    <a:pt x="411" y="146"/>
                  </a:lnTo>
                  <a:lnTo>
                    <a:pt x="399" y="148"/>
                  </a:lnTo>
                  <a:lnTo>
                    <a:pt x="388" y="149"/>
                  </a:lnTo>
                  <a:lnTo>
                    <a:pt x="376" y="150"/>
                  </a:lnTo>
                  <a:lnTo>
                    <a:pt x="365" y="150"/>
                  </a:lnTo>
                  <a:lnTo>
                    <a:pt x="354" y="152"/>
                  </a:lnTo>
                  <a:lnTo>
                    <a:pt x="343" y="152"/>
                  </a:lnTo>
                  <a:lnTo>
                    <a:pt x="332" y="153"/>
                  </a:lnTo>
                  <a:lnTo>
                    <a:pt x="320" y="154"/>
                  </a:lnTo>
                  <a:lnTo>
                    <a:pt x="310" y="156"/>
                  </a:lnTo>
                  <a:lnTo>
                    <a:pt x="299" y="156"/>
                  </a:lnTo>
                  <a:lnTo>
                    <a:pt x="288" y="157"/>
                  </a:lnTo>
                  <a:lnTo>
                    <a:pt x="277" y="157"/>
                  </a:lnTo>
                  <a:lnTo>
                    <a:pt x="268" y="158"/>
                  </a:lnTo>
                  <a:lnTo>
                    <a:pt x="257" y="160"/>
                  </a:lnTo>
                  <a:lnTo>
                    <a:pt x="246" y="161"/>
                  </a:lnTo>
                  <a:lnTo>
                    <a:pt x="236" y="161"/>
                  </a:lnTo>
                  <a:lnTo>
                    <a:pt x="227" y="163"/>
                  </a:lnTo>
                  <a:lnTo>
                    <a:pt x="217" y="164"/>
                  </a:lnTo>
                  <a:lnTo>
                    <a:pt x="208" y="165"/>
                  </a:lnTo>
                  <a:lnTo>
                    <a:pt x="198" y="165"/>
                  </a:lnTo>
                  <a:lnTo>
                    <a:pt x="188" y="167"/>
                  </a:lnTo>
                  <a:lnTo>
                    <a:pt x="179" y="167"/>
                  </a:lnTo>
                  <a:lnTo>
                    <a:pt x="171" y="168"/>
                  </a:lnTo>
                  <a:lnTo>
                    <a:pt x="161" y="169"/>
                  </a:lnTo>
                  <a:lnTo>
                    <a:pt x="153" y="169"/>
                  </a:lnTo>
                  <a:lnTo>
                    <a:pt x="145" y="171"/>
                  </a:lnTo>
                  <a:lnTo>
                    <a:pt x="137" y="172"/>
                  </a:lnTo>
                  <a:lnTo>
                    <a:pt x="128" y="172"/>
                  </a:lnTo>
                  <a:lnTo>
                    <a:pt x="120" y="173"/>
                  </a:lnTo>
                  <a:lnTo>
                    <a:pt x="112" y="173"/>
                  </a:lnTo>
                  <a:lnTo>
                    <a:pt x="105" y="175"/>
                  </a:lnTo>
                  <a:lnTo>
                    <a:pt x="98" y="175"/>
                  </a:lnTo>
                  <a:lnTo>
                    <a:pt x="90" y="176"/>
                  </a:lnTo>
                  <a:lnTo>
                    <a:pt x="85" y="178"/>
                  </a:lnTo>
                  <a:lnTo>
                    <a:pt x="78" y="178"/>
                  </a:lnTo>
                  <a:lnTo>
                    <a:pt x="71" y="178"/>
                  </a:lnTo>
                  <a:lnTo>
                    <a:pt x="64" y="179"/>
                  </a:lnTo>
                  <a:lnTo>
                    <a:pt x="59" y="179"/>
                  </a:lnTo>
                  <a:lnTo>
                    <a:pt x="53" y="180"/>
                  </a:lnTo>
                  <a:lnTo>
                    <a:pt x="46" y="180"/>
                  </a:lnTo>
                  <a:lnTo>
                    <a:pt x="42" y="182"/>
                  </a:lnTo>
                  <a:lnTo>
                    <a:pt x="37" y="182"/>
                  </a:lnTo>
                  <a:lnTo>
                    <a:pt x="33" y="183"/>
                  </a:lnTo>
                  <a:lnTo>
                    <a:pt x="27" y="183"/>
                  </a:lnTo>
                  <a:lnTo>
                    <a:pt x="23" y="183"/>
                  </a:lnTo>
                  <a:lnTo>
                    <a:pt x="19" y="183"/>
                  </a:lnTo>
                  <a:lnTo>
                    <a:pt x="15" y="184"/>
                  </a:lnTo>
                  <a:lnTo>
                    <a:pt x="12" y="184"/>
                  </a:lnTo>
                  <a:lnTo>
                    <a:pt x="10" y="184"/>
                  </a:lnTo>
                  <a:lnTo>
                    <a:pt x="7" y="186"/>
                  </a:lnTo>
                  <a:lnTo>
                    <a:pt x="4" y="186"/>
                  </a:lnTo>
                  <a:lnTo>
                    <a:pt x="0" y="186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7D7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42" name="Freeform 58"/>
            <p:cNvSpPr>
              <a:spLocks/>
            </p:cNvSpPr>
            <p:nvPr/>
          </p:nvSpPr>
          <p:spPr bwMode="auto">
            <a:xfrm>
              <a:off x="4447" y="2111"/>
              <a:ext cx="197" cy="141"/>
            </a:xfrm>
            <a:custGeom>
              <a:avLst/>
              <a:gdLst>
                <a:gd name="T0" fmla="*/ 3 w 591"/>
                <a:gd name="T1" fmla="*/ 0 h 423"/>
                <a:gd name="T2" fmla="*/ 591 w 591"/>
                <a:gd name="T3" fmla="*/ 423 h 423"/>
                <a:gd name="T4" fmla="*/ 0 w 591"/>
                <a:gd name="T5" fmla="*/ 36 h 423"/>
                <a:gd name="T6" fmla="*/ 3 w 591"/>
                <a:gd name="T7" fmla="*/ 0 h 423"/>
                <a:gd name="T8" fmla="*/ 3 w 591"/>
                <a:gd name="T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23">
                  <a:moveTo>
                    <a:pt x="3" y="0"/>
                  </a:moveTo>
                  <a:lnTo>
                    <a:pt x="591" y="423"/>
                  </a:lnTo>
                  <a:lnTo>
                    <a:pt x="0" y="3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54043" name="Group 59"/>
            <p:cNvGrpSpPr>
              <a:grpSpLocks/>
            </p:cNvGrpSpPr>
            <p:nvPr/>
          </p:nvGrpSpPr>
          <p:grpSpPr bwMode="auto">
            <a:xfrm>
              <a:off x="946" y="2749"/>
              <a:ext cx="759" cy="1024"/>
              <a:chOff x="1565" y="1785"/>
              <a:chExt cx="1286" cy="1660"/>
            </a:xfrm>
          </p:grpSpPr>
          <p:sp>
            <p:nvSpPr>
              <p:cNvPr id="554044" name="Freeform 60"/>
              <p:cNvSpPr>
                <a:spLocks/>
              </p:cNvSpPr>
              <p:nvPr/>
            </p:nvSpPr>
            <p:spPr bwMode="auto">
              <a:xfrm>
                <a:off x="2299" y="2130"/>
                <a:ext cx="453" cy="251"/>
              </a:xfrm>
              <a:custGeom>
                <a:avLst/>
                <a:gdLst>
                  <a:gd name="T0" fmla="*/ 2 w 907"/>
                  <a:gd name="T1" fmla="*/ 19 h 502"/>
                  <a:gd name="T2" fmla="*/ 27 w 907"/>
                  <a:gd name="T3" fmla="*/ 44 h 502"/>
                  <a:gd name="T4" fmla="*/ 61 w 907"/>
                  <a:gd name="T5" fmla="*/ 77 h 502"/>
                  <a:gd name="T6" fmla="*/ 93 w 907"/>
                  <a:gd name="T7" fmla="*/ 103 h 502"/>
                  <a:gd name="T8" fmla="*/ 118 w 907"/>
                  <a:gd name="T9" fmla="*/ 124 h 502"/>
                  <a:gd name="T10" fmla="*/ 146 w 907"/>
                  <a:gd name="T11" fmla="*/ 147 h 502"/>
                  <a:gd name="T12" fmla="*/ 179 w 907"/>
                  <a:gd name="T13" fmla="*/ 172 h 502"/>
                  <a:gd name="T14" fmla="*/ 211 w 907"/>
                  <a:gd name="T15" fmla="*/ 196 h 502"/>
                  <a:gd name="T16" fmla="*/ 247 w 907"/>
                  <a:gd name="T17" fmla="*/ 223 h 502"/>
                  <a:gd name="T18" fmla="*/ 287 w 907"/>
                  <a:gd name="T19" fmla="*/ 251 h 502"/>
                  <a:gd name="T20" fmla="*/ 329 w 907"/>
                  <a:gd name="T21" fmla="*/ 278 h 502"/>
                  <a:gd name="T22" fmla="*/ 373 w 907"/>
                  <a:gd name="T23" fmla="*/ 303 h 502"/>
                  <a:gd name="T24" fmla="*/ 418 w 907"/>
                  <a:gd name="T25" fmla="*/ 326 h 502"/>
                  <a:gd name="T26" fmla="*/ 466 w 907"/>
                  <a:gd name="T27" fmla="*/ 345 h 502"/>
                  <a:gd name="T28" fmla="*/ 515 w 907"/>
                  <a:gd name="T29" fmla="*/ 362 h 502"/>
                  <a:gd name="T30" fmla="*/ 561 w 907"/>
                  <a:gd name="T31" fmla="*/ 377 h 502"/>
                  <a:gd name="T32" fmla="*/ 608 w 907"/>
                  <a:gd name="T33" fmla="*/ 390 h 502"/>
                  <a:gd name="T34" fmla="*/ 654 w 907"/>
                  <a:gd name="T35" fmla="*/ 402 h 502"/>
                  <a:gd name="T36" fmla="*/ 696 w 907"/>
                  <a:gd name="T37" fmla="*/ 409 h 502"/>
                  <a:gd name="T38" fmla="*/ 738 w 907"/>
                  <a:gd name="T39" fmla="*/ 417 h 502"/>
                  <a:gd name="T40" fmla="*/ 772 w 907"/>
                  <a:gd name="T41" fmla="*/ 423 h 502"/>
                  <a:gd name="T42" fmla="*/ 806 w 907"/>
                  <a:gd name="T43" fmla="*/ 428 h 502"/>
                  <a:gd name="T44" fmla="*/ 833 w 907"/>
                  <a:gd name="T45" fmla="*/ 432 h 502"/>
                  <a:gd name="T46" fmla="*/ 863 w 907"/>
                  <a:gd name="T47" fmla="*/ 434 h 502"/>
                  <a:gd name="T48" fmla="*/ 880 w 907"/>
                  <a:gd name="T49" fmla="*/ 436 h 502"/>
                  <a:gd name="T50" fmla="*/ 897 w 907"/>
                  <a:gd name="T51" fmla="*/ 500 h 502"/>
                  <a:gd name="T52" fmla="*/ 865 w 907"/>
                  <a:gd name="T53" fmla="*/ 502 h 502"/>
                  <a:gd name="T54" fmla="*/ 837 w 907"/>
                  <a:gd name="T55" fmla="*/ 502 h 502"/>
                  <a:gd name="T56" fmla="*/ 806 w 907"/>
                  <a:gd name="T57" fmla="*/ 500 h 502"/>
                  <a:gd name="T58" fmla="*/ 772 w 907"/>
                  <a:gd name="T59" fmla="*/ 499 h 502"/>
                  <a:gd name="T60" fmla="*/ 736 w 907"/>
                  <a:gd name="T61" fmla="*/ 497 h 502"/>
                  <a:gd name="T62" fmla="*/ 696 w 907"/>
                  <a:gd name="T63" fmla="*/ 491 h 502"/>
                  <a:gd name="T64" fmla="*/ 654 w 907"/>
                  <a:gd name="T65" fmla="*/ 485 h 502"/>
                  <a:gd name="T66" fmla="*/ 608 w 907"/>
                  <a:gd name="T67" fmla="*/ 478 h 502"/>
                  <a:gd name="T68" fmla="*/ 561 w 907"/>
                  <a:gd name="T69" fmla="*/ 464 h 502"/>
                  <a:gd name="T70" fmla="*/ 513 w 907"/>
                  <a:gd name="T71" fmla="*/ 451 h 502"/>
                  <a:gd name="T72" fmla="*/ 466 w 907"/>
                  <a:gd name="T73" fmla="*/ 434 h 502"/>
                  <a:gd name="T74" fmla="*/ 416 w 907"/>
                  <a:gd name="T75" fmla="*/ 413 h 502"/>
                  <a:gd name="T76" fmla="*/ 369 w 907"/>
                  <a:gd name="T77" fmla="*/ 388 h 502"/>
                  <a:gd name="T78" fmla="*/ 321 w 907"/>
                  <a:gd name="T79" fmla="*/ 360 h 502"/>
                  <a:gd name="T80" fmla="*/ 276 w 907"/>
                  <a:gd name="T81" fmla="*/ 331 h 502"/>
                  <a:gd name="T82" fmla="*/ 236 w 907"/>
                  <a:gd name="T83" fmla="*/ 305 h 502"/>
                  <a:gd name="T84" fmla="*/ 198 w 907"/>
                  <a:gd name="T85" fmla="*/ 280 h 502"/>
                  <a:gd name="T86" fmla="*/ 162 w 907"/>
                  <a:gd name="T87" fmla="*/ 255 h 502"/>
                  <a:gd name="T88" fmla="*/ 131 w 907"/>
                  <a:gd name="T89" fmla="*/ 232 h 502"/>
                  <a:gd name="T90" fmla="*/ 103 w 907"/>
                  <a:gd name="T91" fmla="*/ 212 h 502"/>
                  <a:gd name="T92" fmla="*/ 78 w 907"/>
                  <a:gd name="T93" fmla="*/ 191 h 502"/>
                  <a:gd name="T94" fmla="*/ 55 w 907"/>
                  <a:gd name="T95" fmla="*/ 172 h 502"/>
                  <a:gd name="T96" fmla="*/ 23 w 907"/>
                  <a:gd name="T97" fmla="*/ 145 h 502"/>
                  <a:gd name="T98" fmla="*/ 0 w 907"/>
                  <a:gd name="T99" fmla="*/ 118 h 502"/>
                  <a:gd name="T100" fmla="*/ 0 w 907"/>
                  <a:gd name="T101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7" h="502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2" y="19"/>
                    </a:lnTo>
                    <a:lnTo>
                      <a:pt x="6" y="23"/>
                    </a:lnTo>
                    <a:lnTo>
                      <a:pt x="13" y="29"/>
                    </a:lnTo>
                    <a:lnTo>
                      <a:pt x="19" y="37"/>
                    </a:lnTo>
                    <a:lnTo>
                      <a:pt x="27" y="44"/>
                    </a:lnTo>
                    <a:lnTo>
                      <a:pt x="32" y="50"/>
                    </a:lnTo>
                    <a:lnTo>
                      <a:pt x="42" y="58"/>
                    </a:lnTo>
                    <a:lnTo>
                      <a:pt x="51" y="67"/>
                    </a:lnTo>
                    <a:lnTo>
                      <a:pt x="61" y="77"/>
                    </a:lnTo>
                    <a:lnTo>
                      <a:pt x="70" y="84"/>
                    </a:lnTo>
                    <a:lnTo>
                      <a:pt x="82" y="94"/>
                    </a:lnTo>
                    <a:lnTo>
                      <a:pt x="87" y="99"/>
                    </a:lnTo>
                    <a:lnTo>
                      <a:pt x="93" y="103"/>
                    </a:lnTo>
                    <a:lnTo>
                      <a:pt x="99" y="109"/>
                    </a:lnTo>
                    <a:lnTo>
                      <a:pt x="106" y="115"/>
                    </a:lnTo>
                    <a:lnTo>
                      <a:pt x="112" y="118"/>
                    </a:lnTo>
                    <a:lnTo>
                      <a:pt x="118" y="124"/>
                    </a:lnTo>
                    <a:lnTo>
                      <a:pt x="125" y="130"/>
                    </a:lnTo>
                    <a:lnTo>
                      <a:pt x="133" y="135"/>
                    </a:lnTo>
                    <a:lnTo>
                      <a:pt x="139" y="141"/>
                    </a:lnTo>
                    <a:lnTo>
                      <a:pt x="146" y="147"/>
                    </a:lnTo>
                    <a:lnTo>
                      <a:pt x="154" y="153"/>
                    </a:lnTo>
                    <a:lnTo>
                      <a:pt x="164" y="160"/>
                    </a:lnTo>
                    <a:lnTo>
                      <a:pt x="169" y="166"/>
                    </a:lnTo>
                    <a:lnTo>
                      <a:pt x="179" y="172"/>
                    </a:lnTo>
                    <a:lnTo>
                      <a:pt x="184" y="177"/>
                    </a:lnTo>
                    <a:lnTo>
                      <a:pt x="194" y="185"/>
                    </a:lnTo>
                    <a:lnTo>
                      <a:pt x="202" y="191"/>
                    </a:lnTo>
                    <a:lnTo>
                      <a:pt x="211" y="196"/>
                    </a:lnTo>
                    <a:lnTo>
                      <a:pt x="221" y="204"/>
                    </a:lnTo>
                    <a:lnTo>
                      <a:pt x="230" y="212"/>
                    </a:lnTo>
                    <a:lnTo>
                      <a:pt x="238" y="217"/>
                    </a:lnTo>
                    <a:lnTo>
                      <a:pt x="247" y="223"/>
                    </a:lnTo>
                    <a:lnTo>
                      <a:pt x="257" y="231"/>
                    </a:lnTo>
                    <a:lnTo>
                      <a:pt x="268" y="238"/>
                    </a:lnTo>
                    <a:lnTo>
                      <a:pt x="278" y="244"/>
                    </a:lnTo>
                    <a:lnTo>
                      <a:pt x="287" y="251"/>
                    </a:lnTo>
                    <a:lnTo>
                      <a:pt x="297" y="259"/>
                    </a:lnTo>
                    <a:lnTo>
                      <a:pt x="310" y="267"/>
                    </a:lnTo>
                    <a:lnTo>
                      <a:pt x="319" y="272"/>
                    </a:lnTo>
                    <a:lnTo>
                      <a:pt x="329" y="278"/>
                    </a:lnTo>
                    <a:lnTo>
                      <a:pt x="340" y="286"/>
                    </a:lnTo>
                    <a:lnTo>
                      <a:pt x="350" y="291"/>
                    </a:lnTo>
                    <a:lnTo>
                      <a:pt x="361" y="297"/>
                    </a:lnTo>
                    <a:lnTo>
                      <a:pt x="373" y="303"/>
                    </a:lnTo>
                    <a:lnTo>
                      <a:pt x="384" y="308"/>
                    </a:lnTo>
                    <a:lnTo>
                      <a:pt x="395" y="316"/>
                    </a:lnTo>
                    <a:lnTo>
                      <a:pt x="407" y="320"/>
                    </a:lnTo>
                    <a:lnTo>
                      <a:pt x="418" y="326"/>
                    </a:lnTo>
                    <a:lnTo>
                      <a:pt x="430" y="331"/>
                    </a:lnTo>
                    <a:lnTo>
                      <a:pt x="443" y="335"/>
                    </a:lnTo>
                    <a:lnTo>
                      <a:pt x="454" y="341"/>
                    </a:lnTo>
                    <a:lnTo>
                      <a:pt x="466" y="345"/>
                    </a:lnTo>
                    <a:lnTo>
                      <a:pt x="479" y="350"/>
                    </a:lnTo>
                    <a:lnTo>
                      <a:pt x="491" y="354"/>
                    </a:lnTo>
                    <a:lnTo>
                      <a:pt x="502" y="358"/>
                    </a:lnTo>
                    <a:lnTo>
                      <a:pt x="515" y="362"/>
                    </a:lnTo>
                    <a:lnTo>
                      <a:pt x="527" y="365"/>
                    </a:lnTo>
                    <a:lnTo>
                      <a:pt x="538" y="371"/>
                    </a:lnTo>
                    <a:lnTo>
                      <a:pt x="549" y="373"/>
                    </a:lnTo>
                    <a:lnTo>
                      <a:pt x="561" y="377"/>
                    </a:lnTo>
                    <a:lnTo>
                      <a:pt x="572" y="381"/>
                    </a:lnTo>
                    <a:lnTo>
                      <a:pt x="586" y="385"/>
                    </a:lnTo>
                    <a:lnTo>
                      <a:pt x="595" y="386"/>
                    </a:lnTo>
                    <a:lnTo>
                      <a:pt x="608" y="390"/>
                    </a:lnTo>
                    <a:lnTo>
                      <a:pt x="620" y="392"/>
                    </a:lnTo>
                    <a:lnTo>
                      <a:pt x="631" y="396"/>
                    </a:lnTo>
                    <a:lnTo>
                      <a:pt x="643" y="398"/>
                    </a:lnTo>
                    <a:lnTo>
                      <a:pt x="654" y="402"/>
                    </a:lnTo>
                    <a:lnTo>
                      <a:pt x="665" y="404"/>
                    </a:lnTo>
                    <a:lnTo>
                      <a:pt x="677" y="407"/>
                    </a:lnTo>
                    <a:lnTo>
                      <a:pt x="686" y="407"/>
                    </a:lnTo>
                    <a:lnTo>
                      <a:pt x="696" y="409"/>
                    </a:lnTo>
                    <a:lnTo>
                      <a:pt x="707" y="413"/>
                    </a:lnTo>
                    <a:lnTo>
                      <a:pt x="717" y="415"/>
                    </a:lnTo>
                    <a:lnTo>
                      <a:pt x="728" y="415"/>
                    </a:lnTo>
                    <a:lnTo>
                      <a:pt x="738" y="417"/>
                    </a:lnTo>
                    <a:lnTo>
                      <a:pt x="747" y="419"/>
                    </a:lnTo>
                    <a:lnTo>
                      <a:pt x="757" y="421"/>
                    </a:lnTo>
                    <a:lnTo>
                      <a:pt x="764" y="423"/>
                    </a:lnTo>
                    <a:lnTo>
                      <a:pt x="772" y="423"/>
                    </a:lnTo>
                    <a:lnTo>
                      <a:pt x="781" y="424"/>
                    </a:lnTo>
                    <a:lnTo>
                      <a:pt x="789" y="426"/>
                    </a:lnTo>
                    <a:lnTo>
                      <a:pt x="797" y="426"/>
                    </a:lnTo>
                    <a:lnTo>
                      <a:pt x="806" y="428"/>
                    </a:lnTo>
                    <a:lnTo>
                      <a:pt x="814" y="428"/>
                    </a:lnTo>
                    <a:lnTo>
                      <a:pt x="821" y="430"/>
                    </a:lnTo>
                    <a:lnTo>
                      <a:pt x="825" y="430"/>
                    </a:lnTo>
                    <a:lnTo>
                      <a:pt x="833" y="432"/>
                    </a:lnTo>
                    <a:lnTo>
                      <a:pt x="838" y="432"/>
                    </a:lnTo>
                    <a:lnTo>
                      <a:pt x="844" y="432"/>
                    </a:lnTo>
                    <a:lnTo>
                      <a:pt x="854" y="434"/>
                    </a:lnTo>
                    <a:lnTo>
                      <a:pt x="863" y="434"/>
                    </a:lnTo>
                    <a:lnTo>
                      <a:pt x="869" y="434"/>
                    </a:lnTo>
                    <a:lnTo>
                      <a:pt x="875" y="436"/>
                    </a:lnTo>
                    <a:lnTo>
                      <a:pt x="878" y="436"/>
                    </a:lnTo>
                    <a:lnTo>
                      <a:pt x="880" y="436"/>
                    </a:lnTo>
                    <a:lnTo>
                      <a:pt x="907" y="500"/>
                    </a:lnTo>
                    <a:lnTo>
                      <a:pt x="905" y="500"/>
                    </a:lnTo>
                    <a:lnTo>
                      <a:pt x="901" y="500"/>
                    </a:lnTo>
                    <a:lnTo>
                      <a:pt x="897" y="500"/>
                    </a:lnTo>
                    <a:lnTo>
                      <a:pt x="892" y="500"/>
                    </a:lnTo>
                    <a:lnTo>
                      <a:pt x="884" y="500"/>
                    </a:lnTo>
                    <a:lnTo>
                      <a:pt x="876" y="502"/>
                    </a:lnTo>
                    <a:lnTo>
                      <a:pt x="865" y="502"/>
                    </a:lnTo>
                    <a:lnTo>
                      <a:pt x="856" y="502"/>
                    </a:lnTo>
                    <a:lnTo>
                      <a:pt x="850" y="502"/>
                    </a:lnTo>
                    <a:lnTo>
                      <a:pt x="842" y="502"/>
                    </a:lnTo>
                    <a:lnTo>
                      <a:pt x="837" y="502"/>
                    </a:lnTo>
                    <a:lnTo>
                      <a:pt x="831" y="502"/>
                    </a:lnTo>
                    <a:lnTo>
                      <a:pt x="821" y="500"/>
                    </a:lnTo>
                    <a:lnTo>
                      <a:pt x="814" y="500"/>
                    </a:lnTo>
                    <a:lnTo>
                      <a:pt x="806" y="500"/>
                    </a:lnTo>
                    <a:lnTo>
                      <a:pt x="799" y="500"/>
                    </a:lnTo>
                    <a:lnTo>
                      <a:pt x="791" y="500"/>
                    </a:lnTo>
                    <a:lnTo>
                      <a:pt x="781" y="500"/>
                    </a:lnTo>
                    <a:lnTo>
                      <a:pt x="772" y="499"/>
                    </a:lnTo>
                    <a:lnTo>
                      <a:pt x="764" y="499"/>
                    </a:lnTo>
                    <a:lnTo>
                      <a:pt x="755" y="499"/>
                    </a:lnTo>
                    <a:lnTo>
                      <a:pt x="745" y="499"/>
                    </a:lnTo>
                    <a:lnTo>
                      <a:pt x="736" y="497"/>
                    </a:lnTo>
                    <a:lnTo>
                      <a:pt x="728" y="497"/>
                    </a:lnTo>
                    <a:lnTo>
                      <a:pt x="717" y="495"/>
                    </a:lnTo>
                    <a:lnTo>
                      <a:pt x="705" y="493"/>
                    </a:lnTo>
                    <a:lnTo>
                      <a:pt x="696" y="491"/>
                    </a:lnTo>
                    <a:lnTo>
                      <a:pt x="686" y="491"/>
                    </a:lnTo>
                    <a:lnTo>
                      <a:pt x="675" y="489"/>
                    </a:lnTo>
                    <a:lnTo>
                      <a:pt x="664" y="487"/>
                    </a:lnTo>
                    <a:lnTo>
                      <a:pt x="654" y="485"/>
                    </a:lnTo>
                    <a:lnTo>
                      <a:pt x="643" y="483"/>
                    </a:lnTo>
                    <a:lnTo>
                      <a:pt x="631" y="481"/>
                    </a:lnTo>
                    <a:lnTo>
                      <a:pt x="620" y="480"/>
                    </a:lnTo>
                    <a:lnTo>
                      <a:pt x="608" y="478"/>
                    </a:lnTo>
                    <a:lnTo>
                      <a:pt x="597" y="474"/>
                    </a:lnTo>
                    <a:lnTo>
                      <a:pt x="584" y="472"/>
                    </a:lnTo>
                    <a:lnTo>
                      <a:pt x="574" y="468"/>
                    </a:lnTo>
                    <a:lnTo>
                      <a:pt x="561" y="464"/>
                    </a:lnTo>
                    <a:lnTo>
                      <a:pt x="551" y="462"/>
                    </a:lnTo>
                    <a:lnTo>
                      <a:pt x="538" y="459"/>
                    </a:lnTo>
                    <a:lnTo>
                      <a:pt x="527" y="455"/>
                    </a:lnTo>
                    <a:lnTo>
                      <a:pt x="513" y="451"/>
                    </a:lnTo>
                    <a:lnTo>
                      <a:pt x="502" y="447"/>
                    </a:lnTo>
                    <a:lnTo>
                      <a:pt x="489" y="442"/>
                    </a:lnTo>
                    <a:lnTo>
                      <a:pt x="477" y="438"/>
                    </a:lnTo>
                    <a:lnTo>
                      <a:pt x="466" y="434"/>
                    </a:lnTo>
                    <a:lnTo>
                      <a:pt x="454" y="428"/>
                    </a:lnTo>
                    <a:lnTo>
                      <a:pt x="441" y="423"/>
                    </a:lnTo>
                    <a:lnTo>
                      <a:pt x="430" y="417"/>
                    </a:lnTo>
                    <a:lnTo>
                      <a:pt x="416" y="413"/>
                    </a:lnTo>
                    <a:lnTo>
                      <a:pt x="405" y="407"/>
                    </a:lnTo>
                    <a:lnTo>
                      <a:pt x="394" y="400"/>
                    </a:lnTo>
                    <a:lnTo>
                      <a:pt x="380" y="394"/>
                    </a:lnTo>
                    <a:lnTo>
                      <a:pt x="369" y="388"/>
                    </a:lnTo>
                    <a:lnTo>
                      <a:pt x="357" y="381"/>
                    </a:lnTo>
                    <a:lnTo>
                      <a:pt x="346" y="373"/>
                    </a:lnTo>
                    <a:lnTo>
                      <a:pt x="333" y="365"/>
                    </a:lnTo>
                    <a:lnTo>
                      <a:pt x="321" y="360"/>
                    </a:lnTo>
                    <a:lnTo>
                      <a:pt x="310" y="352"/>
                    </a:lnTo>
                    <a:lnTo>
                      <a:pt x="297" y="345"/>
                    </a:lnTo>
                    <a:lnTo>
                      <a:pt x="287" y="337"/>
                    </a:lnTo>
                    <a:lnTo>
                      <a:pt x="276" y="331"/>
                    </a:lnTo>
                    <a:lnTo>
                      <a:pt x="266" y="326"/>
                    </a:lnTo>
                    <a:lnTo>
                      <a:pt x="255" y="318"/>
                    </a:lnTo>
                    <a:lnTo>
                      <a:pt x="245" y="312"/>
                    </a:lnTo>
                    <a:lnTo>
                      <a:pt x="236" y="305"/>
                    </a:lnTo>
                    <a:lnTo>
                      <a:pt x="226" y="299"/>
                    </a:lnTo>
                    <a:lnTo>
                      <a:pt x="217" y="293"/>
                    </a:lnTo>
                    <a:lnTo>
                      <a:pt x="207" y="286"/>
                    </a:lnTo>
                    <a:lnTo>
                      <a:pt x="198" y="280"/>
                    </a:lnTo>
                    <a:lnTo>
                      <a:pt x="190" y="274"/>
                    </a:lnTo>
                    <a:lnTo>
                      <a:pt x="181" y="269"/>
                    </a:lnTo>
                    <a:lnTo>
                      <a:pt x="171" y="261"/>
                    </a:lnTo>
                    <a:lnTo>
                      <a:pt x="162" y="255"/>
                    </a:lnTo>
                    <a:lnTo>
                      <a:pt x="154" y="250"/>
                    </a:lnTo>
                    <a:lnTo>
                      <a:pt x="146" y="242"/>
                    </a:lnTo>
                    <a:lnTo>
                      <a:pt x="139" y="238"/>
                    </a:lnTo>
                    <a:lnTo>
                      <a:pt x="131" y="232"/>
                    </a:lnTo>
                    <a:lnTo>
                      <a:pt x="125" y="229"/>
                    </a:lnTo>
                    <a:lnTo>
                      <a:pt x="116" y="221"/>
                    </a:lnTo>
                    <a:lnTo>
                      <a:pt x="108" y="215"/>
                    </a:lnTo>
                    <a:lnTo>
                      <a:pt x="103" y="212"/>
                    </a:lnTo>
                    <a:lnTo>
                      <a:pt x="97" y="206"/>
                    </a:lnTo>
                    <a:lnTo>
                      <a:pt x="89" y="200"/>
                    </a:lnTo>
                    <a:lnTo>
                      <a:pt x="84" y="196"/>
                    </a:lnTo>
                    <a:lnTo>
                      <a:pt x="78" y="191"/>
                    </a:lnTo>
                    <a:lnTo>
                      <a:pt x="72" y="187"/>
                    </a:lnTo>
                    <a:lnTo>
                      <a:pt x="67" y="181"/>
                    </a:lnTo>
                    <a:lnTo>
                      <a:pt x="61" y="177"/>
                    </a:lnTo>
                    <a:lnTo>
                      <a:pt x="55" y="172"/>
                    </a:lnTo>
                    <a:lnTo>
                      <a:pt x="51" y="168"/>
                    </a:lnTo>
                    <a:lnTo>
                      <a:pt x="40" y="160"/>
                    </a:lnTo>
                    <a:lnTo>
                      <a:pt x="32" y="153"/>
                    </a:lnTo>
                    <a:lnTo>
                      <a:pt x="23" y="145"/>
                    </a:lnTo>
                    <a:lnTo>
                      <a:pt x="15" y="139"/>
                    </a:lnTo>
                    <a:lnTo>
                      <a:pt x="10" y="132"/>
                    </a:lnTo>
                    <a:lnTo>
                      <a:pt x="4" y="128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9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5" name="Freeform 61"/>
              <p:cNvSpPr>
                <a:spLocks/>
              </p:cNvSpPr>
              <p:nvPr/>
            </p:nvSpPr>
            <p:spPr bwMode="auto">
              <a:xfrm>
                <a:off x="2496" y="2291"/>
                <a:ext cx="205" cy="66"/>
              </a:xfrm>
              <a:custGeom>
                <a:avLst/>
                <a:gdLst>
                  <a:gd name="T0" fmla="*/ 0 w 410"/>
                  <a:gd name="T1" fmla="*/ 0 h 131"/>
                  <a:gd name="T2" fmla="*/ 302 w 410"/>
                  <a:gd name="T3" fmla="*/ 85 h 131"/>
                  <a:gd name="T4" fmla="*/ 410 w 410"/>
                  <a:gd name="T5" fmla="*/ 104 h 131"/>
                  <a:gd name="T6" fmla="*/ 254 w 410"/>
                  <a:gd name="T7" fmla="*/ 131 h 131"/>
                  <a:gd name="T8" fmla="*/ 252 w 410"/>
                  <a:gd name="T9" fmla="*/ 129 h 131"/>
                  <a:gd name="T10" fmla="*/ 245 w 410"/>
                  <a:gd name="T11" fmla="*/ 127 h 131"/>
                  <a:gd name="T12" fmla="*/ 241 w 410"/>
                  <a:gd name="T13" fmla="*/ 125 h 131"/>
                  <a:gd name="T14" fmla="*/ 233 w 410"/>
                  <a:gd name="T15" fmla="*/ 123 h 131"/>
                  <a:gd name="T16" fmla="*/ 226 w 410"/>
                  <a:gd name="T17" fmla="*/ 121 h 131"/>
                  <a:gd name="T18" fmla="*/ 218 w 410"/>
                  <a:gd name="T19" fmla="*/ 119 h 131"/>
                  <a:gd name="T20" fmla="*/ 209 w 410"/>
                  <a:gd name="T21" fmla="*/ 114 h 131"/>
                  <a:gd name="T22" fmla="*/ 197 w 410"/>
                  <a:gd name="T23" fmla="*/ 112 h 131"/>
                  <a:gd name="T24" fmla="*/ 192 w 410"/>
                  <a:gd name="T25" fmla="*/ 108 h 131"/>
                  <a:gd name="T26" fmla="*/ 186 w 410"/>
                  <a:gd name="T27" fmla="*/ 106 h 131"/>
                  <a:gd name="T28" fmla="*/ 178 w 410"/>
                  <a:gd name="T29" fmla="*/ 104 h 131"/>
                  <a:gd name="T30" fmla="*/ 173 w 410"/>
                  <a:gd name="T31" fmla="*/ 102 h 131"/>
                  <a:gd name="T32" fmla="*/ 163 w 410"/>
                  <a:gd name="T33" fmla="*/ 99 h 131"/>
                  <a:gd name="T34" fmla="*/ 157 w 410"/>
                  <a:gd name="T35" fmla="*/ 97 h 131"/>
                  <a:gd name="T36" fmla="*/ 150 w 410"/>
                  <a:gd name="T37" fmla="*/ 93 h 131"/>
                  <a:gd name="T38" fmla="*/ 142 w 410"/>
                  <a:gd name="T39" fmla="*/ 91 h 131"/>
                  <a:gd name="T40" fmla="*/ 133 w 410"/>
                  <a:gd name="T41" fmla="*/ 89 h 131"/>
                  <a:gd name="T42" fmla="*/ 125 w 410"/>
                  <a:gd name="T43" fmla="*/ 85 h 131"/>
                  <a:gd name="T44" fmla="*/ 116 w 410"/>
                  <a:gd name="T45" fmla="*/ 81 h 131"/>
                  <a:gd name="T46" fmla="*/ 106 w 410"/>
                  <a:gd name="T47" fmla="*/ 80 h 131"/>
                  <a:gd name="T48" fmla="*/ 97 w 410"/>
                  <a:gd name="T49" fmla="*/ 76 h 131"/>
                  <a:gd name="T50" fmla="*/ 87 w 410"/>
                  <a:gd name="T51" fmla="*/ 72 h 131"/>
                  <a:gd name="T52" fmla="*/ 77 w 410"/>
                  <a:gd name="T53" fmla="*/ 68 h 131"/>
                  <a:gd name="T54" fmla="*/ 70 w 410"/>
                  <a:gd name="T55" fmla="*/ 64 h 131"/>
                  <a:gd name="T56" fmla="*/ 64 w 410"/>
                  <a:gd name="T57" fmla="*/ 61 h 131"/>
                  <a:gd name="T58" fmla="*/ 57 w 410"/>
                  <a:gd name="T59" fmla="*/ 57 h 131"/>
                  <a:gd name="T60" fmla="*/ 51 w 410"/>
                  <a:gd name="T61" fmla="*/ 55 h 131"/>
                  <a:gd name="T62" fmla="*/ 45 w 410"/>
                  <a:gd name="T63" fmla="*/ 51 h 131"/>
                  <a:gd name="T64" fmla="*/ 36 w 410"/>
                  <a:gd name="T65" fmla="*/ 43 h 131"/>
                  <a:gd name="T66" fmla="*/ 26 w 410"/>
                  <a:gd name="T67" fmla="*/ 38 h 131"/>
                  <a:gd name="T68" fmla="*/ 19 w 410"/>
                  <a:gd name="T69" fmla="*/ 30 h 131"/>
                  <a:gd name="T70" fmla="*/ 13 w 410"/>
                  <a:gd name="T71" fmla="*/ 26 h 131"/>
                  <a:gd name="T72" fmla="*/ 9 w 410"/>
                  <a:gd name="T73" fmla="*/ 19 h 131"/>
                  <a:gd name="T74" fmla="*/ 5 w 410"/>
                  <a:gd name="T75" fmla="*/ 13 h 131"/>
                  <a:gd name="T76" fmla="*/ 1 w 410"/>
                  <a:gd name="T77" fmla="*/ 9 h 131"/>
                  <a:gd name="T78" fmla="*/ 1 w 410"/>
                  <a:gd name="T79" fmla="*/ 7 h 131"/>
                  <a:gd name="T80" fmla="*/ 0 w 410"/>
                  <a:gd name="T81" fmla="*/ 2 h 131"/>
                  <a:gd name="T82" fmla="*/ 0 w 410"/>
                  <a:gd name="T83" fmla="*/ 0 h 131"/>
                  <a:gd name="T84" fmla="*/ 0 w 410"/>
                  <a:gd name="T8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0" h="131">
                    <a:moveTo>
                      <a:pt x="0" y="0"/>
                    </a:moveTo>
                    <a:lnTo>
                      <a:pt x="302" y="85"/>
                    </a:lnTo>
                    <a:lnTo>
                      <a:pt x="410" y="104"/>
                    </a:lnTo>
                    <a:lnTo>
                      <a:pt x="254" y="131"/>
                    </a:lnTo>
                    <a:lnTo>
                      <a:pt x="252" y="129"/>
                    </a:lnTo>
                    <a:lnTo>
                      <a:pt x="245" y="127"/>
                    </a:lnTo>
                    <a:lnTo>
                      <a:pt x="241" y="125"/>
                    </a:lnTo>
                    <a:lnTo>
                      <a:pt x="233" y="123"/>
                    </a:lnTo>
                    <a:lnTo>
                      <a:pt x="226" y="121"/>
                    </a:lnTo>
                    <a:lnTo>
                      <a:pt x="218" y="119"/>
                    </a:lnTo>
                    <a:lnTo>
                      <a:pt x="209" y="114"/>
                    </a:lnTo>
                    <a:lnTo>
                      <a:pt x="197" y="112"/>
                    </a:lnTo>
                    <a:lnTo>
                      <a:pt x="192" y="108"/>
                    </a:lnTo>
                    <a:lnTo>
                      <a:pt x="186" y="106"/>
                    </a:lnTo>
                    <a:lnTo>
                      <a:pt x="178" y="104"/>
                    </a:lnTo>
                    <a:lnTo>
                      <a:pt x="173" y="102"/>
                    </a:lnTo>
                    <a:lnTo>
                      <a:pt x="163" y="99"/>
                    </a:lnTo>
                    <a:lnTo>
                      <a:pt x="157" y="97"/>
                    </a:lnTo>
                    <a:lnTo>
                      <a:pt x="150" y="93"/>
                    </a:lnTo>
                    <a:lnTo>
                      <a:pt x="142" y="91"/>
                    </a:lnTo>
                    <a:lnTo>
                      <a:pt x="133" y="89"/>
                    </a:lnTo>
                    <a:lnTo>
                      <a:pt x="125" y="85"/>
                    </a:lnTo>
                    <a:lnTo>
                      <a:pt x="116" y="81"/>
                    </a:lnTo>
                    <a:lnTo>
                      <a:pt x="106" y="80"/>
                    </a:lnTo>
                    <a:lnTo>
                      <a:pt x="97" y="76"/>
                    </a:lnTo>
                    <a:lnTo>
                      <a:pt x="87" y="72"/>
                    </a:lnTo>
                    <a:lnTo>
                      <a:pt x="77" y="68"/>
                    </a:lnTo>
                    <a:lnTo>
                      <a:pt x="70" y="64"/>
                    </a:lnTo>
                    <a:lnTo>
                      <a:pt x="64" y="61"/>
                    </a:lnTo>
                    <a:lnTo>
                      <a:pt x="57" y="57"/>
                    </a:lnTo>
                    <a:lnTo>
                      <a:pt x="51" y="55"/>
                    </a:lnTo>
                    <a:lnTo>
                      <a:pt x="45" y="51"/>
                    </a:lnTo>
                    <a:lnTo>
                      <a:pt x="36" y="43"/>
                    </a:lnTo>
                    <a:lnTo>
                      <a:pt x="26" y="38"/>
                    </a:lnTo>
                    <a:lnTo>
                      <a:pt x="19" y="30"/>
                    </a:lnTo>
                    <a:lnTo>
                      <a:pt x="13" y="26"/>
                    </a:lnTo>
                    <a:lnTo>
                      <a:pt x="9" y="19"/>
                    </a:lnTo>
                    <a:lnTo>
                      <a:pt x="5" y="13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6" name="Freeform 62"/>
              <p:cNvSpPr>
                <a:spLocks/>
              </p:cNvSpPr>
              <p:nvPr/>
            </p:nvSpPr>
            <p:spPr bwMode="auto">
              <a:xfrm>
                <a:off x="2299" y="2127"/>
                <a:ext cx="48" cy="54"/>
              </a:xfrm>
              <a:custGeom>
                <a:avLst/>
                <a:gdLst>
                  <a:gd name="T0" fmla="*/ 0 w 97"/>
                  <a:gd name="T1" fmla="*/ 0 h 108"/>
                  <a:gd name="T2" fmla="*/ 97 w 97"/>
                  <a:gd name="T3" fmla="*/ 108 h 108"/>
                  <a:gd name="T4" fmla="*/ 0 w 97"/>
                  <a:gd name="T5" fmla="*/ 108 h 108"/>
                  <a:gd name="T6" fmla="*/ 0 w 97"/>
                  <a:gd name="T7" fmla="*/ 0 h 108"/>
                  <a:gd name="T8" fmla="*/ 0 w 97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8">
                    <a:moveTo>
                      <a:pt x="0" y="0"/>
                    </a:moveTo>
                    <a:lnTo>
                      <a:pt x="97" y="108"/>
                    </a:lnTo>
                    <a:lnTo>
                      <a:pt x="0" y="1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7" name="Freeform 63"/>
              <p:cNvSpPr>
                <a:spLocks/>
              </p:cNvSpPr>
              <p:nvPr/>
            </p:nvSpPr>
            <p:spPr bwMode="auto">
              <a:xfrm>
                <a:off x="2743" y="2374"/>
                <a:ext cx="29" cy="364"/>
              </a:xfrm>
              <a:custGeom>
                <a:avLst/>
                <a:gdLst>
                  <a:gd name="T0" fmla="*/ 59 w 59"/>
                  <a:gd name="T1" fmla="*/ 0 h 728"/>
                  <a:gd name="T2" fmla="*/ 59 w 59"/>
                  <a:gd name="T3" fmla="*/ 728 h 728"/>
                  <a:gd name="T4" fmla="*/ 0 w 59"/>
                  <a:gd name="T5" fmla="*/ 728 h 728"/>
                  <a:gd name="T6" fmla="*/ 0 w 59"/>
                  <a:gd name="T7" fmla="*/ 32 h 728"/>
                  <a:gd name="T8" fmla="*/ 59 w 59"/>
                  <a:gd name="T9" fmla="*/ 0 h 728"/>
                  <a:gd name="T10" fmla="*/ 59 w 59"/>
                  <a:gd name="T1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728">
                    <a:moveTo>
                      <a:pt x="59" y="0"/>
                    </a:moveTo>
                    <a:lnTo>
                      <a:pt x="59" y="728"/>
                    </a:lnTo>
                    <a:lnTo>
                      <a:pt x="0" y="728"/>
                    </a:lnTo>
                    <a:lnTo>
                      <a:pt x="0" y="32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8" name="Freeform 64"/>
              <p:cNvSpPr>
                <a:spLocks/>
              </p:cNvSpPr>
              <p:nvPr/>
            </p:nvSpPr>
            <p:spPr bwMode="auto">
              <a:xfrm>
                <a:off x="2721" y="2261"/>
                <a:ext cx="79" cy="138"/>
              </a:xfrm>
              <a:custGeom>
                <a:avLst/>
                <a:gdLst>
                  <a:gd name="T0" fmla="*/ 50 w 158"/>
                  <a:gd name="T1" fmla="*/ 0 h 275"/>
                  <a:gd name="T2" fmla="*/ 48 w 158"/>
                  <a:gd name="T3" fmla="*/ 2 h 275"/>
                  <a:gd name="T4" fmla="*/ 44 w 158"/>
                  <a:gd name="T5" fmla="*/ 6 h 275"/>
                  <a:gd name="T6" fmla="*/ 34 w 158"/>
                  <a:gd name="T7" fmla="*/ 11 h 275"/>
                  <a:gd name="T8" fmla="*/ 27 w 158"/>
                  <a:gd name="T9" fmla="*/ 21 h 275"/>
                  <a:gd name="T10" fmla="*/ 17 w 158"/>
                  <a:gd name="T11" fmla="*/ 30 h 275"/>
                  <a:gd name="T12" fmla="*/ 10 w 158"/>
                  <a:gd name="T13" fmla="*/ 42 h 275"/>
                  <a:gd name="T14" fmla="*/ 6 w 158"/>
                  <a:gd name="T15" fmla="*/ 45 h 275"/>
                  <a:gd name="T16" fmla="*/ 2 w 158"/>
                  <a:gd name="T17" fmla="*/ 53 h 275"/>
                  <a:gd name="T18" fmla="*/ 0 w 158"/>
                  <a:gd name="T19" fmla="*/ 59 h 275"/>
                  <a:gd name="T20" fmla="*/ 0 w 158"/>
                  <a:gd name="T21" fmla="*/ 64 h 275"/>
                  <a:gd name="T22" fmla="*/ 0 w 158"/>
                  <a:gd name="T23" fmla="*/ 76 h 275"/>
                  <a:gd name="T24" fmla="*/ 2 w 158"/>
                  <a:gd name="T25" fmla="*/ 87 h 275"/>
                  <a:gd name="T26" fmla="*/ 8 w 158"/>
                  <a:gd name="T27" fmla="*/ 97 h 275"/>
                  <a:gd name="T28" fmla="*/ 15 w 158"/>
                  <a:gd name="T29" fmla="*/ 106 h 275"/>
                  <a:gd name="T30" fmla="*/ 21 w 158"/>
                  <a:gd name="T31" fmla="*/ 114 h 275"/>
                  <a:gd name="T32" fmla="*/ 29 w 158"/>
                  <a:gd name="T33" fmla="*/ 120 h 275"/>
                  <a:gd name="T34" fmla="*/ 34 w 158"/>
                  <a:gd name="T35" fmla="*/ 123 h 275"/>
                  <a:gd name="T36" fmla="*/ 36 w 158"/>
                  <a:gd name="T37" fmla="*/ 125 h 275"/>
                  <a:gd name="T38" fmla="*/ 46 w 158"/>
                  <a:gd name="T39" fmla="*/ 141 h 275"/>
                  <a:gd name="T40" fmla="*/ 44 w 158"/>
                  <a:gd name="T41" fmla="*/ 264 h 275"/>
                  <a:gd name="T42" fmla="*/ 78 w 158"/>
                  <a:gd name="T43" fmla="*/ 275 h 275"/>
                  <a:gd name="T44" fmla="*/ 108 w 158"/>
                  <a:gd name="T45" fmla="*/ 272 h 275"/>
                  <a:gd name="T46" fmla="*/ 108 w 158"/>
                  <a:gd name="T47" fmla="*/ 142 h 275"/>
                  <a:gd name="T48" fmla="*/ 110 w 158"/>
                  <a:gd name="T49" fmla="*/ 141 h 275"/>
                  <a:gd name="T50" fmla="*/ 114 w 158"/>
                  <a:gd name="T51" fmla="*/ 137 h 275"/>
                  <a:gd name="T52" fmla="*/ 120 w 158"/>
                  <a:gd name="T53" fmla="*/ 133 h 275"/>
                  <a:gd name="T54" fmla="*/ 129 w 158"/>
                  <a:gd name="T55" fmla="*/ 125 h 275"/>
                  <a:gd name="T56" fmla="*/ 137 w 158"/>
                  <a:gd name="T57" fmla="*/ 118 h 275"/>
                  <a:gd name="T58" fmla="*/ 147 w 158"/>
                  <a:gd name="T59" fmla="*/ 108 h 275"/>
                  <a:gd name="T60" fmla="*/ 152 w 158"/>
                  <a:gd name="T61" fmla="*/ 97 h 275"/>
                  <a:gd name="T62" fmla="*/ 158 w 158"/>
                  <a:gd name="T63" fmla="*/ 87 h 275"/>
                  <a:gd name="T64" fmla="*/ 156 w 158"/>
                  <a:gd name="T65" fmla="*/ 80 h 275"/>
                  <a:gd name="T66" fmla="*/ 156 w 158"/>
                  <a:gd name="T67" fmla="*/ 74 h 275"/>
                  <a:gd name="T68" fmla="*/ 156 w 158"/>
                  <a:gd name="T69" fmla="*/ 68 h 275"/>
                  <a:gd name="T70" fmla="*/ 154 w 158"/>
                  <a:gd name="T71" fmla="*/ 61 h 275"/>
                  <a:gd name="T72" fmla="*/ 152 w 158"/>
                  <a:gd name="T73" fmla="*/ 55 h 275"/>
                  <a:gd name="T74" fmla="*/ 150 w 158"/>
                  <a:gd name="T75" fmla="*/ 49 h 275"/>
                  <a:gd name="T76" fmla="*/ 148 w 158"/>
                  <a:gd name="T77" fmla="*/ 44 h 275"/>
                  <a:gd name="T78" fmla="*/ 147 w 158"/>
                  <a:gd name="T79" fmla="*/ 40 h 275"/>
                  <a:gd name="T80" fmla="*/ 139 w 158"/>
                  <a:gd name="T81" fmla="*/ 28 h 275"/>
                  <a:gd name="T82" fmla="*/ 135 w 158"/>
                  <a:gd name="T83" fmla="*/ 23 h 275"/>
                  <a:gd name="T84" fmla="*/ 131 w 158"/>
                  <a:gd name="T85" fmla="*/ 17 h 275"/>
                  <a:gd name="T86" fmla="*/ 131 w 158"/>
                  <a:gd name="T87" fmla="*/ 17 h 275"/>
                  <a:gd name="T88" fmla="*/ 50 w 158"/>
                  <a:gd name="T89" fmla="*/ 0 h 275"/>
                  <a:gd name="T90" fmla="*/ 50 w 158"/>
                  <a:gd name="T91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8" h="275">
                    <a:moveTo>
                      <a:pt x="50" y="0"/>
                    </a:moveTo>
                    <a:lnTo>
                      <a:pt x="48" y="2"/>
                    </a:lnTo>
                    <a:lnTo>
                      <a:pt x="44" y="6"/>
                    </a:lnTo>
                    <a:lnTo>
                      <a:pt x="34" y="11"/>
                    </a:lnTo>
                    <a:lnTo>
                      <a:pt x="27" y="21"/>
                    </a:lnTo>
                    <a:lnTo>
                      <a:pt x="17" y="30"/>
                    </a:lnTo>
                    <a:lnTo>
                      <a:pt x="10" y="42"/>
                    </a:lnTo>
                    <a:lnTo>
                      <a:pt x="6" y="45"/>
                    </a:lnTo>
                    <a:lnTo>
                      <a:pt x="2" y="53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0" y="76"/>
                    </a:lnTo>
                    <a:lnTo>
                      <a:pt x="2" y="87"/>
                    </a:lnTo>
                    <a:lnTo>
                      <a:pt x="8" y="97"/>
                    </a:lnTo>
                    <a:lnTo>
                      <a:pt x="15" y="106"/>
                    </a:lnTo>
                    <a:lnTo>
                      <a:pt x="21" y="114"/>
                    </a:lnTo>
                    <a:lnTo>
                      <a:pt x="29" y="120"/>
                    </a:lnTo>
                    <a:lnTo>
                      <a:pt x="34" y="123"/>
                    </a:lnTo>
                    <a:lnTo>
                      <a:pt x="36" y="125"/>
                    </a:lnTo>
                    <a:lnTo>
                      <a:pt x="46" y="141"/>
                    </a:lnTo>
                    <a:lnTo>
                      <a:pt x="44" y="264"/>
                    </a:lnTo>
                    <a:lnTo>
                      <a:pt x="78" y="275"/>
                    </a:lnTo>
                    <a:lnTo>
                      <a:pt x="108" y="272"/>
                    </a:lnTo>
                    <a:lnTo>
                      <a:pt x="108" y="142"/>
                    </a:lnTo>
                    <a:lnTo>
                      <a:pt x="110" y="141"/>
                    </a:lnTo>
                    <a:lnTo>
                      <a:pt x="114" y="137"/>
                    </a:lnTo>
                    <a:lnTo>
                      <a:pt x="120" y="133"/>
                    </a:lnTo>
                    <a:lnTo>
                      <a:pt x="129" y="125"/>
                    </a:lnTo>
                    <a:lnTo>
                      <a:pt x="137" y="118"/>
                    </a:lnTo>
                    <a:lnTo>
                      <a:pt x="147" y="108"/>
                    </a:lnTo>
                    <a:lnTo>
                      <a:pt x="152" y="97"/>
                    </a:lnTo>
                    <a:lnTo>
                      <a:pt x="158" y="87"/>
                    </a:lnTo>
                    <a:lnTo>
                      <a:pt x="156" y="80"/>
                    </a:lnTo>
                    <a:lnTo>
                      <a:pt x="156" y="74"/>
                    </a:lnTo>
                    <a:lnTo>
                      <a:pt x="156" y="68"/>
                    </a:lnTo>
                    <a:lnTo>
                      <a:pt x="154" y="61"/>
                    </a:lnTo>
                    <a:lnTo>
                      <a:pt x="152" y="55"/>
                    </a:lnTo>
                    <a:lnTo>
                      <a:pt x="150" y="49"/>
                    </a:lnTo>
                    <a:lnTo>
                      <a:pt x="148" y="44"/>
                    </a:lnTo>
                    <a:lnTo>
                      <a:pt x="147" y="40"/>
                    </a:lnTo>
                    <a:lnTo>
                      <a:pt x="139" y="28"/>
                    </a:lnTo>
                    <a:lnTo>
                      <a:pt x="135" y="23"/>
                    </a:lnTo>
                    <a:lnTo>
                      <a:pt x="131" y="17"/>
                    </a:lnTo>
                    <a:lnTo>
                      <a:pt x="131" y="17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9491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9" name="Freeform 65"/>
              <p:cNvSpPr>
                <a:spLocks/>
              </p:cNvSpPr>
              <p:nvPr/>
            </p:nvSpPr>
            <p:spPr bwMode="auto">
              <a:xfrm>
                <a:off x="2391" y="2818"/>
                <a:ext cx="204" cy="112"/>
              </a:xfrm>
              <a:custGeom>
                <a:avLst/>
                <a:gdLst>
                  <a:gd name="T0" fmla="*/ 33 w 407"/>
                  <a:gd name="T1" fmla="*/ 7 h 224"/>
                  <a:gd name="T2" fmla="*/ 12 w 407"/>
                  <a:gd name="T3" fmla="*/ 38 h 224"/>
                  <a:gd name="T4" fmla="*/ 0 w 407"/>
                  <a:gd name="T5" fmla="*/ 78 h 224"/>
                  <a:gd name="T6" fmla="*/ 35 w 407"/>
                  <a:gd name="T7" fmla="*/ 87 h 224"/>
                  <a:gd name="T8" fmla="*/ 107 w 407"/>
                  <a:gd name="T9" fmla="*/ 91 h 224"/>
                  <a:gd name="T10" fmla="*/ 90 w 407"/>
                  <a:gd name="T11" fmla="*/ 133 h 224"/>
                  <a:gd name="T12" fmla="*/ 198 w 407"/>
                  <a:gd name="T13" fmla="*/ 188 h 224"/>
                  <a:gd name="T14" fmla="*/ 286 w 407"/>
                  <a:gd name="T15" fmla="*/ 224 h 224"/>
                  <a:gd name="T16" fmla="*/ 373 w 407"/>
                  <a:gd name="T17" fmla="*/ 224 h 224"/>
                  <a:gd name="T18" fmla="*/ 407 w 407"/>
                  <a:gd name="T19" fmla="*/ 217 h 224"/>
                  <a:gd name="T20" fmla="*/ 400 w 407"/>
                  <a:gd name="T21" fmla="*/ 198 h 224"/>
                  <a:gd name="T22" fmla="*/ 350 w 407"/>
                  <a:gd name="T23" fmla="*/ 154 h 224"/>
                  <a:gd name="T24" fmla="*/ 335 w 407"/>
                  <a:gd name="T25" fmla="*/ 152 h 224"/>
                  <a:gd name="T26" fmla="*/ 268 w 407"/>
                  <a:gd name="T27" fmla="*/ 152 h 224"/>
                  <a:gd name="T28" fmla="*/ 177 w 407"/>
                  <a:gd name="T29" fmla="*/ 72 h 224"/>
                  <a:gd name="T30" fmla="*/ 253 w 407"/>
                  <a:gd name="T31" fmla="*/ 57 h 224"/>
                  <a:gd name="T32" fmla="*/ 282 w 407"/>
                  <a:gd name="T33" fmla="*/ 38 h 224"/>
                  <a:gd name="T34" fmla="*/ 251 w 407"/>
                  <a:gd name="T35" fmla="*/ 17 h 224"/>
                  <a:gd name="T36" fmla="*/ 105 w 407"/>
                  <a:gd name="T37" fmla="*/ 0 h 224"/>
                  <a:gd name="T38" fmla="*/ 33 w 407"/>
                  <a:gd name="T39" fmla="*/ 7 h 224"/>
                  <a:gd name="T40" fmla="*/ 33 w 407"/>
                  <a:gd name="T41" fmla="*/ 7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7" h="224">
                    <a:moveTo>
                      <a:pt x="33" y="7"/>
                    </a:moveTo>
                    <a:lnTo>
                      <a:pt x="12" y="38"/>
                    </a:lnTo>
                    <a:lnTo>
                      <a:pt x="0" y="78"/>
                    </a:lnTo>
                    <a:lnTo>
                      <a:pt x="35" y="87"/>
                    </a:lnTo>
                    <a:lnTo>
                      <a:pt x="107" y="91"/>
                    </a:lnTo>
                    <a:lnTo>
                      <a:pt x="90" y="133"/>
                    </a:lnTo>
                    <a:lnTo>
                      <a:pt x="198" y="188"/>
                    </a:lnTo>
                    <a:lnTo>
                      <a:pt x="286" y="224"/>
                    </a:lnTo>
                    <a:lnTo>
                      <a:pt x="373" y="224"/>
                    </a:lnTo>
                    <a:lnTo>
                      <a:pt x="407" y="217"/>
                    </a:lnTo>
                    <a:lnTo>
                      <a:pt x="400" y="198"/>
                    </a:lnTo>
                    <a:lnTo>
                      <a:pt x="350" y="154"/>
                    </a:lnTo>
                    <a:lnTo>
                      <a:pt x="335" y="152"/>
                    </a:lnTo>
                    <a:lnTo>
                      <a:pt x="268" y="152"/>
                    </a:lnTo>
                    <a:lnTo>
                      <a:pt x="177" y="72"/>
                    </a:lnTo>
                    <a:lnTo>
                      <a:pt x="253" y="57"/>
                    </a:lnTo>
                    <a:lnTo>
                      <a:pt x="282" y="38"/>
                    </a:lnTo>
                    <a:lnTo>
                      <a:pt x="251" y="17"/>
                    </a:lnTo>
                    <a:lnTo>
                      <a:pt x="105" y="0"/>
                    </a:lnTo>
                    <a:lnTo>
                      <a:pt x="33" y="7"/>
                    </a:lnTo>
                    <a:lnTo>
                      <a:pt x="33" y="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0" name="Freeform 66"/>
              <p:cNvSpPr>
                <a:spLocks/>
              </p:cNvSpPr>
              <p:nvPr/>
            </p:nvSpPr>
            <p:spPr bwMode="auto">
              <a:xfrm>
                <a:off x="2372" y="2557"/>
                <a:ext cx="189" cy="351"/>
              </a:xfrm>
              <a:custGeom>
                <a:avLst/>
                <a:gdLst>
                  <a:gd name="T0" fmla="*/ 46 w 379"/>
                  <a:gd name="T1" fmla="*/ 9 h 701"/>
                  <a:gd name="T2" fmla="*/ 44 w 379"/>
                  <a:gd name="T3" fmla="*/ 32 h 701"/>
                  <a:gd name="T4" fmla="*/ 38 w 379"/>
                  <a:gd name="T5" fmla="*/ 65 h 701"/>
                  <a:gd name="T6" fmla="*/ 31 w 379"/>
                  <a:gd name="T7" fmla="*/ 103 h 701"/>
                  <a:gd name="T8" fmla="*/ 19 w 379"/>
                  <a:gd name="T9" fmla="*/ 141 h 701"/>
                  <a:gd name="T10" fmla="*/ 8 w 379"/>
                  <a:gd name="T11" fmla="*/ 186 h 701"/>
                  <a:gd name="T12" fmla="*/ 4 w 379"/>
                  <a:gd name="T13" fmla="*/ 217 h 701"/>
                  <a:gd name="T14" fmla="*/ 0 w 379"/>
                  <a:gd name="T15" fmla="*/ 241 h 701"/>
                  <a:gd name="T16" fmla="*/ 2 w 379"/>
                  <a:gd name="T17" fmla="*/ 268 h 701"/>
                  <a:gd name="T18" fmla="*/ 6 w 379"/>
                  <a:gd name="T19" fmla="*/ 297 h 701"/>
                  <a:gd name="T20" fmla="*/ 12 w 379"/>
                  <a:gd name="T21" fmla="*/ 325 h 701"/>
                  <a:gd name="T22" fmla="*/ 19 w 379"/>
                  <a:gd name="T23" fmla="*/ 354 h 701"/>
                  <a:gd name="T24" fmla="*/ 29 w 379"/>
                  <a:gd name="T25" fmla="*/ 384 h 701"/>
                  <a:gd name="T26" fmla="*/ 38 w 379"/>
                  <a:gd name="T27" fmla="*/ 412 h 701"/>
                  <a:gd name="T28" fmla="*/ 46 w 379"/>
                  <a:gd name="T29" fmla="*/ 439 h 701"/>
                  <a:gd name="T30" fmla="*/ 56 w 379"/>
                  <a:gd name="T31" fmla="*/ 462 h 701"/>
                  <a:gd name="T32" fmla="*/ 65 w 379"/>
                  <a:gd name="T33" fmla="*/ 496 h 701"/>
                  <a:gd name="T34" fmla="*/ 69 w 379"/>
                  <a:gd name="T35" fmla="*/ 525 h 701"/>
                  <a:gd name="T36" fmla="*/ 130 w 379"/>
                  <a:gd name="T37" fmla="*/ 584 h 701"/>
                  <a:gd name="T38" fmla="*/ 333 w 379"/>
                  <a:gd name="T39" fmla="*/ 701 h 701"/>
                  <a:gd name="T40" fmla="*/ 369 w 379"/>
                  <a:gd name="T41" fmla="*/ 671 h 701"/>
                  <a:gd name="T42" fmla="*/ 337 w 379"/>
                  <a:gd name="T43" fmla="*/ 660 h 701"/>
                  <a:gd name="T44" fmla="*/ 295 w 379"/>
                  <a:gd name="T45" fmla="*/ 635 h 701"/>
                  <a:gd name="T46" fmla="*/ 267 w 379"/>
                  <a:gd name="T47" fmla="*/ 599 h 701"/>
                  <a:gd name="T48" fmla="*/ 255 w 379"/>
                  <a:gd name="T49" fmla="*/ 574 h 701"/>
                  <a:gd name="T50" fmla="*/ 249 w 379"/>
                  <a:gd name="T51" fmla="*/ 544 h 701"/>
                  <a:gd name="T52" fmla="*/ 249 w 379"/>
                  <a:gd name="T53" fmla="*/ 509 h 701"/>
                  <a:gd name="T54" fmla="*/ 251 w 379"/>
                  <a:gd name="T55" fmla="*/ 477 h 701"/>
                  <a:gd name="T56" fmla="*/ 259 w 379"/>
                  <a:gd name="T57" fmla="*/ 447 h 701"/>
                  <a:gd name="T58" fmla="*/ 265 w 379"/>
                  <a:gd name="T59" fmla="*/ 418 h 701"/>
                  <a:gd name="T60" fmla="*/ 272 w 379"/>
                  <a:gd name="T61" fmla="*/ 393 h 701"/>
                  <a:gd name="T62" fmla="*/ 187 w 379"/>
                  <a:gd name="T63" fmla="*/ 239 h 701"/>
                  <a:gd name="T64" fmla="*/ 181 w 379"/>
                  <a:gd name="T65" fmla="*/ 259 h 701"/>
                  <a:gd name="T66" fmla="*/ 177 w 379"/>
                  <a:gd name="T67" fmla="*/ 281 h 701"/>
                  <a:gd name="T68" fmla="*/ 175 w 379"/>
                  <a:gd name="T69" fmla="*/ 319 h 701"/>
                  <a:gd name="T70" fmla="*/ 175 w 379"/>
                  <a:gd name="T71" fmla="*/ 342 h 701"/>
                  <a:gd name="T72" fmla="*/ 177 w 379"/>
                  <a:gd name="T73" fmla="*/ 369 h 701"/>
                  <a:gd name="T74" fmla="*/ 181 w 379"/>
                  <a:gd name="T75" fmla="*/ 393 h 701"/>
                  <a:gd name="T76" fmla="*/ 185 w 379"/>
                  <a:gd name="T77" fmla="*/ 420 h 701"/>
                  <a:gd name="T78" fmla="*/ 187 w 379"/>
                  <a:gd name="T79" fmla="*/ 445 h 701"/>
                  <a:gd name="T80" fmla="*/ 191 w 379"/>
                  <a:gd name="T81" fmla="*/ 470 h 701"/>
                  <a:gd name="T82" fmla="*/ 194 w 379"/>
                  <a:gd name="T83" fmla="*/ 508 h 701"/>
                  <a:gd name="T84" fmla="*/ 192 w 379"/>
                  <a:gd name="T85" fmla="*/ 527 h 701"/>
                  <a:gd name="T86" fmla="*/ 183 w 379"/>
                  <a:gd name="T87" fmla="*/ 530 h 701"/>
                  <a:gd name="T88" fmla="*/ 133 w 379"/>
                  <a:gd name="T89" fmla="*/ 504 h 701"/>
                  <a:gd name="T90" fmla="*/ 128 w 379"/>
                  <a:gd name="T91" fmla="*/ 475 h 701"/>
                  <a:gd name="T92" fmla="*/ 122 w 379"/>
                  <a:gd name="T93" fmla="*/ 451 h 701"/>
                  <a:gd name="T94" fmla="*/ 120 w 379"/>
                  <a:gd name="T95" fmla="*/ 426 h 701"/>
                  <a:gd name="T96" fmla="*/ 120 w 379"/>
                  <a:gd name="T97" fmla="*/ 395 h 701"/>
                  <a:gd name="T98" fmla="*/ 120 w 379"/>
                  <a:gd name="T99" fmla="*/ 365 h 701"/>
                  <a:gd name="T100" fmla="*/ 122 w 379"/>
                  <a:gd name="T101" fmla="*/ 333 h 701"/>
                  <a:gd name="T102" fmla="*/ 126 w 379"/>
                  <a:gd name="T103" fmla="*/ 297 h 701"/>
                  <a:gd name="T104" fmla="*/ 130 w 379"/>
                  <a:gd name="T105" fmla="*/ 262 h 701"/>
                  <a:gd name="T106" fmla="*/ 137 w 379"/>
                  <a:gd name="T107" fmla="*/ 232 h 701"/>
                  <a:gd name="T108" fmla="*/ 141 w 379"/>
                  <a:gd name="T109" fmla="*/ 205 h 701"/>
                  <a:gd name="T110" fmla="*/ 147 w 379"/>
                  <a:gd name="T111" fmla="*/ 182 h 701"/>
                  <a:gd name="T112" fmla="*/ 152 w 379"/>
                  <a:gd name="T113" fmla="*/ 162 h 701"/>
                  <a:gd name="T114" fmla="*/ 48 w 379"/>
                  <a:gd name="T115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9" h="701">
                    <a:moveTo>
                      <a:pt x="48" y="0"/>
                    </a:moveTo>
                    <a:lnTo>
                      <a:pt x="46" y="0"/>
                    </a:lnTo>
                    <a:lnTo>
                      <a:pt x="46" y="6"/>
                    </a:lnTo>
                    <a:lnTo>
                      <a:pt x="46" y="9"/>
                    </a:lnTo>
                    <a:lnTo>
                      <a:pt x="46" y="15"/>
                    </a:lnTo>
                    <a:lnTo>
                      <a:pt x="46" y="21"/>
                    </a:lnTo>
                    <a:lnTo>
                      <a:pt x="46" y="27"/>
                    </a:lnTo>
                    <a:lnTo>
                      <a:pt x="44" y="32"/>
                    </a:lnTo>
                    <a:lnTo>
                      <a:pt x="44" y="40"/>
                    </a:lnTo>
                    <a:lnTo>
                      <a:pt x="42" y="47"/>
                    </a:lnTo>
                    <a:lnTo>
                      <a:pt x="42" y="57"/>
                    </a:lnTo>
                    <a:lnTo>
                      <a:pt x="38" y="65"/>
                    </a:lnTo>
                    <a:lnTo>
                      <a:pt x="37" y="74"/>
                    </a:lnTo>
                    <a:lnTo>
                      <a:pt x="35" y="84"/>
                    </a:lnTo>
                    <a:lnTo>
                      <a:pt x="35" y="93"/>
                    </a:lnTo>
                    <a:lnTo>
                      <a:pt x="31" y="103"/>
                    </a:lnTo>
                    <a:lnTo>
                      <a:pt x="27" y="112"/>
                    </a:lnTo>
                    <a:lnTo>
                      <a:pt x="25" y="122"/>
                    </a:lnTo>
                    <a:lnTo>
                      <a:pt x="23" y="131"/>
                    </a:lnTo>
                    <a:lnTo>
                      <a:pt x="19" y="141"/>
                    </a:lnTo>
                    <a:lnTo>
                      <a:pt x="16" y="152"/>
                    </a:lnTo>
                    <a:lnTo>
                      <a:pt x="14" y="163"/>
                    </a:lnTo>
                    <a:lnTo>
                      <a:pt x="10" y="175"/>
                    </a:lnTo>
                    <a:lnTo>
                      <a:pt x="8" y="186"/>
                    </a:lnTo>
                    <a:lnTo>
                      <a:pt x="6" y="198"/>
                    </a:lnTo>
                    <a:lnTo>
                      <a:pt x="4" y="203"/>
                    </a:lnTo>
                    <a:lnTo>
                      <a:pt x="4" y="209"/>
                    </a:lnTo>
                    <a:lnTo>
                      <a:pt x="4" y="217"/>
                    </a:lnTo>
                    <a:lnTo>
                      <a:pt x="4" y="222"/>
                    </a:lnTo>
                    <a:lnTo>
                      <a:pt x="2" y="228"/>
                    </a:lnTo>
                    <a:lnTo>
                      <a:pt x="0" y="236"/>
                    </a:lnTo>
                    <a:lnTo>
                      <a:pt x="0" y="241"/>
                    </a:lnTo>
                    <a:lnTo>
                      <a:pt x="0" y="249"/>
                    </a:lnTo>
                    <a:lnTo>
                      <a:pt x="0" y="255"/>
                    </a:lnTo>
                    <a:lnTo>
                      <a:pt x="0" y="260"/>
                    </a:lnTo>
                    <a:lnTo>
                      <a:pt x="2" y="268"/>
                    </a:lnTo>
                    <a:lnTo>
                      <a:pt x="4" y="276"/>
                    </a:lnTo>
                    <a:lnTo>
                      <a:pt x="4" y="281"/>
                    </a:lnTo>
                    <a:lnTo>
                      <a:pt x="4" y="289"/>
                    </a:lnTo>
                    <a:lnTo>
                      <a:pt x="6" y="297"/>
                    </a:lnTo>
                    <a:lnTo>
                      <a:pt x="8" y="304"/>
                    </a:lnTo>
                    <a:lnTo>
                      <a:pt x="8" y="310"/>
                    </a:lnTo>
                    <a:lnTo>
                      <a:pt x="10" y="317"/>
                    </a:lnTo>
                    <a:lnTo>
                      <a:pt x="12" y="325"/>
                    </a:lnTo>
                    <a:lnTo>
                      <a:pt x="14" y="333"/>
                    </a:lnTo>
                    <a:lnTo>
                      <a:pt x="16" y="340"/>
                    </a:lnTo>
                    <a:lnTo>
                      <a:pt x="18" y="348"/>
                    </a:lnTo>
                    <a:lnTo>
                      <a:pt x="19" y="354"/>
                    </a:lnTo>
                    <a:lnTo>
                      <a:pt x="23" y="363"/>
                    </a:lnTo>
                    <a:lnTo>
                      <a:pt x="25" y="369"/>
                    </a:lnTo>
                    <a:lnTo>
                      <a:pt x="27" y="378"/>
                    </a:lnTo>
                    <a:lnTo>
                      <a:pt x="29" y="384"/>
                    </a:lnTo>
                    <a:lnTo>
                      <a:pt x="33" y="392"/>
                    </a:lnTo>
                    <a:lnTo>
                      <a:pt x="35" y="399"/>
                    </a:lnTo>
                    <a:lnTo>
                      <a:pt x="37" y="407"/>
                    </a:lnTo>
                    <a:lnTo>
                      <a:pt x="38" y="412"/>
                    </a:lnTo>
                    <a:lnTo>
                      <a:pt x="40" y="420"/>
                    </a:lnTo>
                    <a:lnTo>
                      <a:pt x="42" y="426"/>
                    </a:lnTo>
                    <a:lnTo>
                      <a:pt x="44" y="433"/>
                    </a:lnTo>
                    <a:lnTo>
                      <a:pt x="46" y="439"/>
                    </a:lnTo>
                    <a:lnTo>
                      <a:pt x="50" y="445"/>
                    </a:lnTo>
                    <a:lnTo>
                      <a:pt x="52" y="451"/>
                    </a:lnTo>
                    <a:lnTo>
                      <a:pt x="54" y="456"/>
                    </a:lnTo>
                    <a:lnTo>
                      <a:pt x="56" y="462"/>
                    </a:lnTo>
                    <a:lnTo>
                      <a:pt x="57" y="470"/>
                    </a:lnTo>
                    <a:lnTo>
                      <a:pt x="61" y="479"/>
                    </a:lnTo>
                    <a:lnTo>
                      <a:pt x="63" y="489"/>
                    </a:lnTo>
                    <a:lnTo>
                      <a:pt x="65" y="496"/>
                    </a:lnTo>
                    <a:lnTo>
                      <a:pt x="67" y="504"/>
                    </a:lnTo>
                    <a:lnTo>
                      <a:pt x="69" y="509"/>
                    </a:lnTo>
                    <a:lnTo>
                      <a:pt x="69" y="517"/>
                    </a:lnTo>
                    <a:lnTo>
                      <a:pt x="69" y="525"/>
                    </a:lnTo>
                    <a:lnTo>
                      <a:pt x="69" y="530"/>
                    </a:lnTo>
                    <a:lnTo>
                      <a:pt x="65" y="538"/>
                    </a:lnTo>
                    <a:lnTo>
                      <a:pt x="63" y="540"/>
                    </a:lnTo>
                    <a:lnTo>
                      <a:pt x="130" y="584"/>
                    </a:lnTo>
                    <a:lnTo>
                      <a:pt x="177" y="563"/>
                    </a:lnTo>
                    <a:lnTo>
                      <a:pt x="166" y="593"/>
                    </a:lnTo>
                    <a:lnTo>
                      <a:pt x="204" y="656"/>
                    </a:lnTo>
                    <a:lnTo>
                      <a:pt x="333" y="701"/>
                    </a:lnTo>
                    <a:lnTo>
                      <a:pt x="379" y="675"/>
                    </a:lnTo>
                    <a:lnTo>
                      <a:pt x="377" y="675"/>
                    </a:lnTo>
                    <a:lnTo>
                      <a:pt x="373" y="673"/>
                    </a:lnTo>
                    <a:lnTo>
                      <a:pt x="369" y="671"/>
                    </a:lnTo>
                    <a:lnTo>
                      <a:pt x="364" y="669"/>
                    </a:lnTo>
                    <a:lnTo>
                      <a:pt x="354" y="667"/>
                    </a:lnTo>
                    <a:lnTo>
                      <a:pt x="346" y="663"/>
                    </a:lnTo>
                    <a:lnTo>
                      <a:pt x="337" y="660"/>
                    </a:lnTo>
                    <a:lnTo>
                      <a:pt x="327" y="656"/>
                    </a:lnTo>
                    <a:lnTo>
                      <a:pt x="316" y="648"/>
                    </a:lnTo>
                    <a:lnTo>
                      <a:pt x="306" y="641"/>
                    </a:lnTo>
                    <a:lnTo>
                      <a:pt x="295" y="635"/>
                    </a:lnTo>
                    <a:lnTo>
                      <a:pt x="286" y="625"/>
                    </a:lnTo>
                    <a:lnTo>
                      <a:pt x="276" y="614"/>
                    </a:lnTo>
                    <a:lnTo>
                      <a:pt x="268" y="604"/>
                    </a:lnTo>
                    <a:lnTo>
                      <a:pt x="267" y="599"/>
                    </a:lnTo>
                    <a:lnTo>
                      <a:pt x="263" y="593"/>
                    </a:lnTo>
                    <a:lnTo>
                      <a:pt x="259" y="587"/>
                    </a:lnTo>
                    <a:lnTo>
                      <a:pt x="259" y="582"/>
                    </a:lnTo>
                    <a:lnTo>
                      <a:pt x="255" y="574"/>
                    </a:lnTo>
                    <a:lnTo>
                      <a:pt x="253" y="566"/>
                    </a:lnTo>
                    <a:lnTo>
                      <a:pt x="251" y="559"/>
                    </a:lnTo>
                    <a:lnTo>
                      <a:pt x="249" y="551"/>
                    </a:lnTo>
                    <a:lnTo>
                      <a:pt x="249" y="544"/>
                    </a:lnTo>
                    <a:lnTo>
                      <a:pt x="249" y="536"/>
                    </a:lnTo>
                    <a:lnTo>
                      <a:pt x="249" y="527"/>
                    </a:lnTo>
                    <a:lnTo>
                      <a:pt x="249" y="519"/>
                    </a:lnTo>
                    <a:lnTo>
                      <a:pt x="249" y="509"/>
                    </a:lnTo>
                    <a:lnTo>
                      <a:pt x="249" y="502"/>
                    </a:lnTo>
                    <a:lnTo>
                      <a:pt x="249" y="492"/>
                    </a:lnTo>
                    <a:lnTo>
                      <a:pt x="251" y="485"/>
                    </a:lnTo>
                    <a:lnTo>
                      <a:pt x="251" y="477"/>
                    </a:lnTo>
                    <a:lnTo>
                      <a:pt x="253" y="470"/>
                    </a:lnTo>
                    <a:lnTo>
                      <a:pt x="255" y="462"/>
                    </a:lnTo>
                    <a:lnTo>
                      <a:pt x="257" y="454"/>
                    </a:lnTo>
                    <a:lnTo>
                      <a:pt x="259" y="447"/>
                    </a:lnTo>
                    <a:lnTo>
                      <a:pt x="261" y="439"/>
                    </a:lnTo>
                    <a:lnTo>
                      <a:pt x="261" y="431"/>
                    </a:lnTo>
                    <a:lnTo>
                      <a:pt x="263" y="426"/>
                    </a:lnTo>
                    <a:lnTo>
                      <a:pt x="265" y="418"/>
                    </a:lnTo>
                    <a:lnTo>
                      <a:pt x="267" y="412"/>
                    </a:lnTo>
                    <a:lnTo>
                      <a:pt x="268" y="407"/>
                    </a:lnTo>
                    <a:lnTo>
                      <a:pt x="270" y="403"/>
                    </a:lnTo>
                    <a:lnTo>
                      <a:pt x="272" y="393"/>
                    </a:lnTo>
                    <a:lnTo>
                      <a:pt x="276" y="388"/>
                    </a:lnTo>
                    <a:lnTo>
                      <a:pt x="276" y="384"/>
                    </a:lnTo>
                    <a:lnTo>
                      <a:pt x="278" y="382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85" y="243"/>
                    </a:lnTo>
                    <a:lnTo>
                      <a:pt x="183" y="249"/>
                    </a:lnTo>
                    <a:lnTo>
                      <a:pt x="181" y="259"/>
                    </a:lnTo>
                    <a:lnTo>
                      <a:pt x="179" y="262"/>
                    </a:lnTo>
                    <a:lnTo>
                      <a:pt x="177" y="268"/>
                    </a:lnTo>
                    <a:lnTo>
                      <a:pt x="177" y="276"/>
                    </a:lnTo>
                    <a:lnTo>
                      <a:pt x="177" y="281"/>
                    </a:lnTo>
                    <a:lnTo>
                      <a:pt x="175" y="289"/>
                    </a:lnTo>
                    <a:lnTo>
                      <a:pt x="175" y="298"/>
                    </a:lnTo>
                    <a:lnTo>
                      <a:pt x="175" y="308"/>
                    </a:lnTo>
                    <a:lnTo>
                      <a:pt x="175" y="319"/>
                    </a:lnTo>
                    <a:lnTo>
                      <a:pt x="175" y="325"/>
                    </a:lnTo>
                    <a:lnTo>
                      <a:pt x="175" y="331"/>
                    </a:lnTo>
                    <a:lnTo>
                      <a:pt x="175" y="336"/>
                    </a:lnTo>
                    <a:lnTo>
                      <a:pt x="175" y="342"/>
                    </a:lnTo>
                    <a:lnTo>
                      <a:pt x="175" y="350"/>
                    </a:lnTo>
                    <a:lnTo>
                      <a:pt x="177" y="355"/>
                    </a:lnTo>
                    <a:lnTo>
                      <a:pt x="177" y="361"/>
                    </a:lnTo>
                    <a:lnTo>
                      <a:pt x="177" y="369"/>
                    </a:lnTo>
                    <a:lnTo>
                      <a:pt x="177" y="374"/>
                    </a:lnTo>
                    <a:lnTo>
                      <a:pt x="179" y="380"/>
                    </a:lnTo>
                    <a:lnTo>
                      <a:pt x="181" y="388"/>
                    </a:lnTo>
                    <a:lnTo>
                      <a:pt x="181" y="393"/>
                    </a:lnTo>
                    <a:lnTo>
                      <a:pt x="181" y="399"/>
                    </a:lnTo>
                    <a:lnTo>
                      <a:pt x="183" y="407"/>
                    </a:lnTo>
                    <a:lnTo>
                      <a:pt x="183" y="412"/>
                    </a:lnTo>
                    <a:lnTo>
                      <a:pt x="185" y="420"/>
                    </a:lnTo>
                    <a:lnTo>
                      <a:pt x="185" y="426"/>
                    </a:lnTo>
                    <a:lnTo>
                      <a:pt x="185" y="431"/>
                    </a:lnTo>
                    <a:lnTo>
                      <a:pt x="185" y="437"/>
                    </a:lnTo>
                    <a:lnTo>
                      <a:pt x="187" y="445"/>
                    </a:lnTo>
                    <a:lnTo>
                      <a:pt x="187" y="451"/>
                    </a:lnTo>
                    <a:lnTo>
                      <a:pt x="187" y="456"/>
                    </a:lnTo>
                    <a:lnTo>
                      <a:pt x="189" y="462"/>
                    </a:lnTo>
                    <a:lnTo>
                      <a:pt x="191" y="470"/>
                    </a:lnTo>
                    <a:lnTo>
                      <a:pt x="191" y="479"/>
                    </a:lnTo>
                    <a:lnTo>
                      <a:pt x="192" y="489"/>
                    </a:lnTo>
                    <a:lnTo>
                      <a:pt x="192" y="498"/>
                    </a:lnTo>
                    <a:lnTo>
                      <a:pt x="194" y="508"/>
                    </a:lnTo>
                    <a:lnTo>
                      <a:pt x="192" y="511"/>
                    </a:lnTo>
                    <a:lnTo>
                      <a:pt x="192" y="517"/>
                    </a:lnTo>
                    <a:lnTo>
                      <a:pt x="192" y="521"/>
                    </a:lnTo>
                    <a:lnTo>
                      <a:pt x="192" y="527"/>
                    </a:lnTo>
                    <a:lnTo>
                      <a:pt x="191" y="528"/>
                    </a:lnTo>
                    <a:lnTo>
                      <a:pt x="187" y="532"/>
                    </a:lnTo>
                    <a:lnTo>
                      <a:pt x="183" y="532"/>
                    </a:lnTo>
                    <a:lnTo>
                      <a:pt x="183" y="530"/>
                    </a:lnTo>
                    <a:lnTo>
                      <a:pt x="137" y="511"/>
                    </a:lnTo>
                    <a:lnTo>
                      <a:pt x="135" y="509"/>
                    </a:lnTo>
                    <a:lnTo>
                      <a:pt x="135" y="508"/>
                    </a:lnTo>
                    <a:lnTo>
                      <a:pt x="133" y="504"/>
                    </a:lnTo>
                    <a:lnTo>
                      <a:pt x="133" y="498"/>
                    </a:lnTo>
                    <a:lnTo>
                      <a:pt x="132" y="490"/>
                    </a:lnTo>
                    <a:lnTo>
                      <a:pt x="130" y="485"/>
                    </a:lnTo>
                    <a:lnTo>
                      <a:pt x="128" y="475"/>
                    </a:lnTo>
                    <a:lnTo>
                      <a:pt x="128" y="468"/>
                    </a:lnTo>
                    <a:lnTo>
                      <a:pt x="126" y="462"/>
                    </a:lnTo>
                    <a:lnTo>
                      <a:pt x="124" y="456"/>
                    </a:lnTo>
                    <a:lnTo>
                      <a:pt x="122" y="451"/>
                    </a:lnTo>
                    <a:lnTo>
                      <a:pt x="122" y="445"/>
                    </a:lnTo>
                    <a:lnTo>
                      <a:pt x="122" y="437"/>
                    </a:lnTo>
                    <a:lnTo>
                      <a:pt x="120" y="431"/>
                    </a:lnTo>
                    <a:lnTo>
                      <a:pt x="120" y="426"/>
                    </a:lnTo>
                    <a:lnTo>
                      <a:pt x="120" y="418"/>
                    </a:lnTo>
                    <a:lnTo>
                      <a:pt x="120" y="411"/>
                    </a:lnTo>
                    <a:lnTo>
                      <a:pt x="120" y="403"/>
                    </a:lnTo>
                    <a:lnTo>
                      <a:pt x="120" y="395"/>
                    </a:lnTo>
                    <a:lnTo>
                      <a:pt x="120" y="390"/>
                    </a:lnTo>
                    <a:lnTo>
                      <a:pt x="120" y="380"/>
                    </a:lnTo>
                    <a:lnTo>
                      <a:pt x="120" y="373"/>
                    </a:lnTo>
                    <a:lnTo>
                      <a:pt x="120" y="365"/>
                    </a:lnTo>
                    <a:lnTo>
                      <a:pt x="120" y="359"/>
                    </a:lnTo>
                    <a:lnTo>
                      <a:pt x="120" y="350"/>
                    </a:lnTo>
                    <a:lnTo>
                      <a:pt x="120" y="340"/>
                    </a:lnTo>
                    <a:lnTo>
                      <a:pt x="122" y="333"/>
                    </a:lnTo>
                    <a:lnTo>
                      <a:pt x="122" y="323"/>
                    </a:lnTo>
                    <a:lnTo>
                      <a:pt x="124" y="314"/>
                    </a:lnTo>
                    <a:lnTo>
                      <a:pt x="126" y="306"/>
                    </a:lnTo>
                    <a:lnTo>
                      <a:pt x="126" y="297"/>
                    </a:lnTo>
                    <a:lnTo>
                      <a:pt x="128" y="289"/>
                    </a:lnTo>
                    <a:lnTo>
                      <a:pt x="128" y="279"/>
                    </a:lnTo>
                    <a:lnTo>
                      <a:pt x="130" y="272"/>
                    </a:lnTo>
                    <a:lnTo>
                      <a:pt x="130" y="262"/>
                    </a:lnTo>
                    <a:lnTo>
                      <a:pt x="132" y="255"/>
                    </a:lnTo>
                    <a:lnTo>
                      <a:pt x="133" y="247"/>
                    </a:lnTo>
                    <a:lnTo>
                      <a:pt x="135" y="239"/>
                    </a:lnTo>
                    <a:lnTo>
                      <a:pt x="137" y="232"/>
                    </a:lnTo>
                    <a:lnTo>
                      <a:pt x="139" y="226"/>
                    </a:lnTo>
                    <a:lnTo>
                      <a:pt x="139" y="219"/>
                    </a:lnTo>
                    <a:lnTo>
                      <a:pt x="141" y="211"/>
                    </a:lnTo>
                    <a:lnTo>
                      <a:pt x="141" y="205"/>
                    </a:lnTo>
                    <a:lnTo>
                      <a:pt x="143" y="200"/>
                    </a:lnTo>
                    <a:lnTo>
                      <a:pt x="145" y="194"/>
                    </a:lnTo>
                    <a:lnTo>
                      <a:pt x="145" y="188"/>
                    </a:lnTo>
                    <a:lnTo>
                      <a:pt x="147" y="182"/>
                    </a:lnTo>
                    <a:lnTo>
                      <a:pt x="149" y="179"/>
                    </a:lnTo>
                    <a:lnTo>
                      <a:pt x="149" y="171"/>
                    </a:lnTo>
                    <a:lnTo>
                      <a:pt x="151" y="165"/>
                    </a:lnTo>
                    <a:lnTo>
                      <a:pt x="152" y="162"/>
                    </a:lnTo>
                    <a:lnTo>
                      <a:pt x="154" y="162"/>
                    </a:lnTo>
                    <a:lnTo>
                      <a:pt x="84" y="13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59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1" name="Freeform 67"/>
              <p:cNvSpPr>
                <a:spLocks/>
              </p:cNvSpPr>
              <p:nvPr/>
            </p:nvSpPr>
            <p:spPr bwMode="auto">
              <a:xfrm>
                <a:off x="2461" y="2503"/>
                <a:ext cx="103" cy="252"/>
              </a:xfrm>
              <a:custGeom>
                <a:avLst/>
                <a:gdLst>
                  <a:gd name="T0" fmla="*/ 34 w 207"/>
                  <a:gd name="T1" fmla="*/ 129 h 503"/>
                  <a:gd name="T2" fmla="*/ 38 w 207"/>
                  <a:gd name="T3" fmla="*/ 138 h 503"/>
                  <a:gd name="T4" fmla="*/ 44 w 207"/>
                  <a:gd name="T5" fmla="*/ 152 h 503"/>
                  <a:gd name="T6" fmla="*/ 46 w 207"/>
                  <a:gd name="T7" fmla="*/ 165 h 503"/>
                  <a:gd name="T8" fmla="*/ 48 w 207"/>
                  <a:gd name="T9" fmla="*/ 178 h 503"/>
                  <a:gd name="T10" fmla="*/ 48 w 207"/>
                  <a:gd name="T11" fmla="*/ 192 h 503"/>
                  <a:gd name="T12" fmla="*/ 48 w 207"/>
                  <a:gd name="T13" fmla="*/ 205 h 503"/>
                  <a:gd name="T14" fmla="*/ 46 w 207"/>
                  <a:gd name="T15" fmla="*/ 218 h 503"/>
                  <a:gd name="T16" fmla="*/ 42 w 207"/>
                  <a:gd name="T17" fmla="*/ 232 h 503"/>
                  <a:gd name="T18" fmla="*/ 36 w 207"/>
                  <a:gd name="T19" fmla="*/ 245 h 503"/>
                  <a:gd name="T20" fmla="*/ 33 w 207"/>
                  <a:gd name="T21" fmla="*/ 258 h 503"/>
                  <a:gd name="T22" fmla="*/ 25 w 207"/>
                  <a:gd name="T23" fmla="*/ 271 h 503"/>
                  <a:gd name="T24" fmla="*/ 19 w 207"/>
                  <a:gd name="T25" fmla="*/ 285 h 503"/>
                  <a:gd name="T26" fmla="*/ 15 w 207"/>
                  <a:gd name="T27" fmla="*/ 296 h 503"/>
                  <a:gd name="T28" fmla="*/ 12 w 207"/>
                  <a:gd name="T29" fmla="*/ 309 h 503"/>
                  <a:gd name="T30" fmla="*/ 8 w 207"/>
                  <a:gd name="T31" fmla="*/ 323 h 503"/>
                  <a:gd name="T32" fmla="*/ 4 w 207"/>
                  <a:gd name="T33" fmla="*/ 334 h 503"/>
                  <a:gd name="T34" fmla="*/ 2 w 207"/>
                  <a:gd name="T35" fmla="*/ 346 h 503"/>
                  <a:gd name="T36" fmla="*/ 0 w 207"/>
                  <a:gd name="T37" fmla="*/ 359 h 503"/>
                  <a:gd name="T38" fmla="*/ 0 w 207"/>
                  <a:gd name="T39" fmla="*/ 368 h 503"/>
                  <a:gd name="T40" fmla="*/ 101 w 207"/>
                  <a:gd name="T41" fmla="*/ 503 h 503"/>
                  <a:gd name="T42" fmla="*/ 101 w 207"/>
                  <a:gd name="T43" fmla="*/ 496 h 503"/>
                  <a:gd name="T44" fmla="*/ 107 w 207"/>
                  <a:gd name="T45" fmla="*/ 479 h 503"/>
                  <a:gd name="T46" fmla="*/ 110 w 207"/>
                  <a:gd name="T47" fmla="*/ 467 h 503"/>
                  <a:gd name="T48" fmla="*/ 112 w 207"/>
                  <a:gd name="T49" fmla="*/ 452 h 503"/>
                  <a:gd name="T50" fmla="*/ 118 w 207"/>
                  <a:gd name="T51" fmla="*/ 437 h 503"/>
                  <a:gd name="T52" fmla="*/ 124 w 207"/>
                  <a:gd name="T53" fmla="*/ 422 h 503"/>
                  <a:gd name="T54" fmla="*/ 128 w 207"/>
                  <a:gd name="T55" fmla="*/ 403 h 503"/>
                  <a:gd name="T56" fmla="*/ 133 w 207"/>
                  <a:gd name="T57" fmla="*/ 384 h 503"/>
                  <a:gd name="T58" fmla="*/ 139 w 207"/>
                  <a:gd name="T59" fmla="*/ 367 h 503"/>
                  <a:gd name="T60" fmla="*/ 145 w 207"/>
                  <a:gd name="T61" fmla="*/ 347 h 503"/>
                  <a:gd name="T62" fmla="*/ 150 w 207"/>
                  <a:gd name="T63" fmla="*/ 328 h 503"/>
                  <a:gd name="T64" fmla="*/ 156 w 207"/>
                  <a:gd name="T65" fmla="*/ 311 h 503"/>
                  <a:gd name="T66" fmla="*/ 160 w 207"/>
                  <a:gd name="T67" fmla="*/ 294 h 503"/>
                  <a:gd name="T68" fmla="*/ 168 w 207"/>
                  <a:gd name="T69" fmla="*/ 279 h 503"/>
                  <a:gd name="T70" fmla="*/ 171 w 207"/>
                  <a:gd name="T71" fmla="*/ 266 h 503"/>
                  <a:gd name="T72" fmla="*/ 175 w 207"/>
                  <a:gd name="T73" fmla="*/ 252 h 503"/>
                  <a:gd name="T74" fmla="*/ 179 w 207"/>
                  <a:gd name="T75" fmla="*/ 241 h 503"/>
                  <a:gd name="T76" fmla="*/ 185 w 207"/>
                  <a:gd name="T77" fmla="*/ 232 h 503"/>
                  <a:gd name="T78" fmla="*/ 190 w 207"/>
                  <a:gd name="T79" fmla="*/ 214 h 503"/>
                  <a:gd name="T80" fmla="*/ 196 w 207"/>
                  <a:gd name="T81" fmla="*/ 201 h 503"/>
                  <a:gd name="T82" fmla="*/ 204 w 207"/>
                  <a:gd name="T83" fmla="*/ 188 h 503"/>
                  <a:gd name="T84" fmla="*/ 207 w 207"/>
                  <a:gd name="T85" fmla="*/ 184 h 503"/>
                  <a:gd name="T86" fmla="*/ 34 w 207"/>
                  <a:gd name="T87" fmla="*/ 127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7" h="503">
                    <a:moveTo>
                      <a:pt x="34" y="127"/>
                    </a:moveTo>
                    <a:lnTo>
                      <a:pt x="34" y="129"/>
                    </a:lnTo>
                    <a:lnTo>
                      <a:pt x="36" y="133"/>
                    </a:lnTo>
                    <a:lnTo>
                      <a:pt x="38" y="138"/>
                    </a:lnTo>
                    <a:lnTo>
                      <a:pt x="42" y="148"/>
                    </a:lnTo>
                    <a:lnTo>
                      <a:pt x="44" y="152"/>
                    </a:lnTo>
                    <a:lnTo>
                      <a:pt x="44" y="159"/>
                    </a:lnTo>
                    <a:lnTo>
                      <a:pt x="46" y="165"/>
                    </a:lnTo>
                    <a:lnTo>
                      <a:pt x="48" y="173"/>
                    </a:lnTo>
                    <a:lnTo>
                      <a:pt x="48" y="178"/>
                    </a:lnTo>
                    <a:lnTo>
                      <a:pt x="48" y="184"/>
                    </a:lnTo>
                    <a:lnTo>
                      <a:pt x="48" y="192"/>
                    </a:lnTo>
                    <a:lnTo>
                      <a:pt x="50" y="199"/>
                    </a:lnTo>
                    <a:lnTo>
                      <a:pt x="48" y="205"/>
                    </a:lnTo>
                    <a:lnTo>
                      <a:pt x="46" y="211"/>
                    </a:lnTo>
                    <a:lnTo>
                      <a:pt x="46" y="218"/>
                    </a:lnTo>
                    <a:lnTo>
                      <a:pt x="44" y="224"/>
                    </a:lnTo>
                    <a:lnTo>
                      <a:pt x="42" y="232"/>
                    </a:lnTo>
                    <a:lnTo>
                      <a:pt x="38" y="239"/>
                    </a:lnTo>
                    <a:lnTo>
                      <a:pt x="36" y="245"/>
                    </a:lnTo>
                    <a:lnTo>
                      <a:pt x="34" y="252"/>
                    </a:lnTo>
                    <a:lnTo>
                      <a:pt x="33" y="258"/>
                    </a:lnTo>
                    <a:lnTo>
                      <a:pt x="29" y="266"/>
                    </a:lnTo>
                    <a:lnTo>
                      <a:pt x="25" y="271"/>
                    </a:lnTo>
                    <a:lnTo>
                      <a:pt x="23" y="277"/>
                    </a:lnTo>
                    <a:lnTo>
                      <a:pt x="19" y="285"/>
                    </a:lnTo>
                    <a:lnTo>
                      <a:pt x="17" y="290"/>
                    </a:lnTo>
                    <a:lnTo>
                      <a:pt x="15" y="296"/>
                    </a:lnTo>
                    <a:lnTo>
                      <a:pt x="15" y="304"/>
                    </a:lnTo>
                    <a:lnTo>
                      <a:pt x="12" y="309"/>
                    </a:lnTo>
                    <a:lnTo>
                      <a:pt x="10" y="315"/>
                    </a:lnTo>
                    <a:lnTo>
                      <a:pt x="8" y="323"/>
                    </a:lnTo>
                    <a:lnTo>
                      <a:pt x="6" y="328"/>
                    </a:lnTo>
                    <a:lnTo>
                      <a:pt x="4" y="334"/>
                    </a:lnTo>
                    <a:lnTo>
                      <a:pt x="4" y="340"/>
                    </a:lnTo>
                    <a:lnTo>
                      <a:pt x="2" y="346"/>
                    </a:lnTo>
                    <a:lnTo>
                      <a:pt x="2" y="351"/>
                    </a:lnTo>
                    <a:lnTo>
                      <a:pt x="0" y="359"/>
                    </a:lnTo>
                    <a:lnTo>
                      <a:pt x="0" y="365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01" y="503"/>
                    </a:lnTo>
                    <a:lnTo>
                      <a:pt x="101" y="501"/>
                    </a:lnTo>
                    <a:lnTo>
                      <a:pt x="101" y="496"/>
                    </a:lnTo>
                    <a:lnTo>
                      <a:pt x="103" y="488"/>
                    </a:lnTo>
                    <a:lnTo>
                      <a:pt x="107" y="479"/>
                    </a:lnTo>
                    <a:lnTo>
                      <a:pt x="109" y="473"/>
                    </a:lnTo>
                    <a:lnTo>
                      <a:pt x="110" y="467"/>
                    </a:lnTo>
                    <a:lnTo>
                      <a:pt x="110" y="460"/>
                    </a:lnTo>
                    <a:lnTo>
                      <a:pt x="112" y="452"/>
                    </a:lnTo>
                    <a:lnTo>
                      <a:pt x="116" y="444"/>
                    </a:lnTo>
                    <a:lnTo>
                      <a:pt x="118" y="437"/>
                    </a:lnTo>
                    <a:lnTo>
                      <a:pt x="120" y="427"/>
                    </a:lnTo>
                    <a:lnTo>
                      <a:pt x="124" y="422"/>
                    </a:lnTo>
                    <a:lnTo>
                      <a:pt x="126" y="412"/>
                    </a:lnTo>
                    <a:lnTo>
                      <a:pt x="128" y="403"/>
                    </a:lnTo>
                    <a:lnTo>
                      <a:pt x="129" y="393"/>
                    </a:lnTo>
                    <a:lnTo>
                      <a:pt x="133" y="384"/>
                    </a:lnTo>
                    <a:lnTo>
                      <a:pt x="135" y="374"/>
                    </a:lnTo>
                    <a:lnTo>
                      <a:pt x="139" y="367"/>
                    </a:lnTo>
                    <a:lnTo>
                      <a:pt x="141" y="357"/>
                    </a:lnTo>
                    <a:lnTo>
                      <a:pt x="145" y="347"/>
                    </a:lnTo>
                    <a:lnTo>
                      <a:pt x="147" y="338"/>
                    </a:lnTo>
                    <a:lnTo>
                      <a:pt x="150" y="328"/>
                    </a:lnTo>
                    <a:lnTo>
                      <a:pt x="152" y="321"/>
                    </a:lnTo>
                    <a:lnTo>
                      <a:pt x="156" y="311"/>
                    </a:lnTo>
                    <a:lnTo>
                      <a:pt x="158" y="302"/>
                    </a:lnTo>
                    <a:lnTo>
                      <a:pt x="160" y="294"/>
                    </a:lnTo>
                    <a:lnTo>
                      <a:pt x="164" y="287"/>
                    </a:lnTo>
                    <a:lnTo>
                      <a:pt x="168" y="279"/>
                    </a:lnTo>
                    <a:lnTo>
                      <a:pt x="168" y="271"/>
                    </a:lnTo>
                    <a:lnTo>
                      <a:pt x="171" y="266"/>
                    </a:lnTo>
                    <a:lnTo>
                      <a:pt x="173" y="258"/>
                    </a:lnTo>
                    <a:lnTo>
                      <a:pt x="175" y="252"/>
                    </a:lnTo>
                    <a:lnTo>
                      <a:pt x="177" y="247"/>
                    </a:lnTo>
                    <a:lnTo>
                      <a:pt x="179" y="241"/>
                    </a:lnTo>
                    <a:lnTo>
                      <a:pt x="181" y="235"/>
                    </a:lnTo>
                    <a:lnTo>
                      <a:pt x="185" y="232"/>
                    </a:lnTo>
                    <a:lnTo>
                      <a:pt x="187" y="222"/>
                    </a:lnTo>
                    <a:lnTo>
                      <a:pt x="190" y="214"/>
                    </a:lnTo>
                    <a:lnTo>
                      <a:pt x="194" y="207"/>
                    </a:lnTo>
                    <a:lnTo>
                      <a:pt x="196" y="201"/>
                    </a:lnTo>
                    <a:lnTo>
                      <a:pt x="200" y="192"/>
                    </a:lnTo>
                    <a:lnTo>
                      <a:pt x="204" y="188"/>
                    </a:lnTo>
                    <a:lnTo>
                      <a:pt x="206" y="184"/>
                    </a:lnTo>
                    <a:lnTo>
                      <a:pt x="207" y="184"/>
                    </a:lnTo>
                    <a:lnTo>
                      <a:pt x="169" y="0"/>
                    </a:lnTo>
                    <a:lnTo>
                      <a:pt x="34" y="127"/>
                    </a:lnTo>
                    <a:lnTo>
                      <a:pt x="34" y="127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2" name="Freeform 68"/>
              <p:cNvSpPr>
                <a:spLocks/>
              </p:cNvSpPr>
              <p:nvPr/>
            </p:nvSpPr>
            <p:spPr bwMode="auto">
              <a:xfrm>
                <a:off x="2389" y="2555"/>
                <a:ext cx="72" cy="124"/>
              </a:xfrm>
              <a:custGeom>
                <a:avLst/>
                <a:gdLst>
                  <a:gd name="T0" fmla="*/ 11 w 142"/>
                  <a:gd name="T1" fmla="*/ 0 h 249"/>
                  <a:gd name="T2" fmla="*/ 0 w 142"/>
                  <a:gd name="T3" fmla="*/ 103 h 249"/>
                  <a:gd name="T4" fmla="*/ 102 w 142"/>
                  <a:gd name="T5" fmla="*/ 249 h 249"/>
                  <a:gd name="T6" fmla="*/ 142 w 142"/>
                  <a:gd name="T7" fmla="*/ 99 h 249"/>
                  <a:gd name="T8" fmla="*/ 133 w 142"/>
                  <a:gd name="T9" fmla="*/ 25 h 249"/>
                  <a:gd name="T10" fmla="*/ 11 w 142"/>
                  <a:gd name="T11" fmla="*/ 0 h 249"/>
                  <a:gd name="T12" fmla="*/ 11 w 142"/>
                  <a:gd name="T1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9">
                    <a:moveTo>
                      <a:pt x="11" y="0"/>
                    </a:moveTo>
                    <a:lnTo>
                      <a:pt x="0" y="103"/>
                    </a:lnTo>
                    <a:lnTo>
                      <a:pt x="102" y="249"/>
                    </a:lnTo>
                    <a:lnTo>
                      <a:pt x="142" y="99"/>
                    </a:lnTo>
                    <a:lnTo>
                      <a:pt x="133" y="2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3" name="Freeform 69"/>
              <p:cNvSpPr>
                <a:spLocks/>
              </p:cNvSpPr>
              <p:nvPr/>
            </p:nvSpPr>
            <p:spPr bwMode="auto">
              <a:xfrm>
                <a:off x="2365" y="2249"/>
                <a:ext cx="225" cy="327"/>
              </a:xfrm>
              <a:custGeom>
                <a:avLst/>
                <a:gdLst>
                  <a:gd name="T0" fmla="*/ 101 w 451"/>
                  <a:gd name="T1" fmla="*/ 2 h 654"/>
                  <a:gd name="T2" fmla="*/ 88 w 451"/>
                  <a:gd name="T3" fmla="*/ 17 h 654"/>
                  <a:gd name="T4" fmla="*/ 72 w 451"/>
                  <a:gd name="T5" fmla="*/ 36 h 654"/>
                  <a:gd name="T6" fmla="*/ 63 w 451"/>
                  <a:gd name="T7" fmla="*/ 57 h 654"/>
                  <a:gd name="T8" fmla="*/ 52 w 451"/>
                  <a:gd name="T9" fmla="*/ 78 h 654"/>
                  <a:gd name="T10" fmla="*/ 40 w 451"/>
                  <a:gd name="T11" fmla="*/ 107 h 654"/>
                  <a:gd name="T12" fmla="*/ 29 w 451"/>
                  <a:gd name="T13" fmla="*/ 139 h 654"/>
                  <a:gd name="T14" fmla="*/ 23 w 451"/>
                  <a:gd name="T15" fmla="*/ 154 h 654"/>
                  <a:gd name="T16" fmla="*/ 19 w 451"/>
                  <a:gd name="T17" fmla="*/ 173 h 654"/>
                  <a:gd name="T18" fmla="*/ 13 w 451"/>
                  <a:gd name="T19" fmla="*/ 192 h 654"/>
                  <a:gd name="T20" fmla="*/ 12 w 451"/>
                  <a:gd name="T21" fmla="*/ 215 h 654"/>
                  <a:gd name="T22" fmla="*/ 8 w 451"/>
                  <a:gd name="T23" fmla="*/ 234 h 654"/>
                  <a:gd name="T24" fmla="*/ 4 w 451"/>
                  <a:gd name="T25" fmla="*/ 259 h 654"/>
                  <a:gd name="T26" fmla="*/ 4 w 451"/>
                  <a:gd name="T27" fmla="*/ 280 h 654"/>
                  <a:gd name="T28" fmla="*/ 2 w 451"/>
                  <a:gd name="T29" fmla="*/ 304 h 654"/>
                  <a:gd name="T30" fmla="*/ 2 w 451"/>
                  <a:gd name="T31" fmla="*/ 329 h 654"/>
                  <a:gd name="T32" fmla="*/ 0 w 451"/>
                  <a:gd name="T33" fmla="*/ 354 h 654"/>
                  <a:gd name="T34" fmla="*/ 0 w 451"/>
                  <a:gd name="T35" fmla="*/ 377 h 654"/>
                  <a:gd name="T36" fmla="*/ 0 w 451"/>
                  <a:gd name="T37" fmla="*/ 401 h 654"/>
                  <a:gd name="T38" fmla="*/ 0 w 451"/>
                  <a:gd name="T39" fmla="*/ 424 h 654"/>
                  <a:gd name="T40" fmla="*/ 2 w 451"/>
                  <a:gd name="T41" fmla="*/ 447 h 654"/>
                  <a:gd name="T42" fmla="*/ 2 w 451"/>
                  <a:gd name="T43" fmla="*/ 470 h 654"/>
                  <a:gd name="T44" fmla="*/ 2 w 451"/>
                  <a:gd name="T45" fmla="*/ 491 h 654"/>
                  <a:gd name="T46" fmla="*/ 2 w 451"/>
                  <a:gd name="T47" fmla="*/ 510 h 654"/>
                  <a:gd name="T48" fmla="*/ 4 w 451"/>
                  <a:gd name="T49" fmla="*/ 540 h 654"/>
                  <a:gd name="T50" fmla="*/ 6 w 451"/>
                  <a:gd name="T51" fmla="*/ 569 h 654"/>
                  <a:gd name="T52" fmla="*/ 8 w 451"/>
                  <a:gd name="T53" fmla="*/ 591 h 654"/>
                  <a:gd name="T54" fmla="*/ 15 w 451"/>
                  <a:gd name="T55" fmla="*/ 605 h 654"/>
                  <a:gd name="T56" fmla="*/ 38 w 451"/>
                  <a:gd name="T57" fmla="*/ 614 h 654"/>
                  <a:gd name="T58" fmla="*/ 59 w 451"/>
                  <a:gd name="T59" fmla="*/ 624 h 654"/>
                  <a:gd name="T60" fmla="*/ 80 w 451"/>
                  <a:gd name="T61" fmla="*/ 631 h 654"/>
                  <a:gd name="T62" fmla="*/ 101 w 451"/>
                  <a:gd name="T63" fmla="*/ 637 h 654"/>
                  <a:gd name="T64" fmla="*/ 124 w 451"/>
                  <a:gd name="T65" fmla="*/ 643 h 654"/>
                  <a:gd name="T66" fmla="*/ 143 w 451"/>
                  <a:gd name="T67" fmla="*/ 646 h 654"/>
                  <a:gd name="T68" fmla="*/ 164 w 451"/>
                  <a:gd name="T69" fmla="*/ 650 h 654"/>
                  <a:gd name="T70" fmla="*/ 185 w 451"/>
                  <a:gd name="T71" fmla="*/ 652 h 654"/>
                  <a:gd name="T72" fmla="*/ 206 w 451"/>
                  <a:gd name="T73" fmla="*/ 652 h 654"/>
                  <a:gd name="T74" fmla="*/ 226 w 451"/>
                  <a:gd name="T75" fmla="*/ 652 h 654"/>
                  <a:gd name="T76" fmla="*/ 245 w 451"/>
                  <a:gd name="T77" fmla="*/ 652 h 654"/>
                  <a:gd name="T78" fmla="*/ 266 w 451"/>
                  <a:gd name="T79" fmla="*/ 650 h 654"/>
                  <a:gd name="T80" fmla="*/ 287 w 451"/>
                  <a:gd name="T81" fmla="*/ 650 h 654"/>
                  <a:gd name="T82" fmla="*/ 306 w 451"/>
                  <a:gd name="T83" fmla="*/ 648 h 654"/>
                  <a:gd name="T84" fmla="*/ 327 w 451"/>
                  <a:gd name="T85" fmla="*/ 646 h 654"/>
                  <a:gd name="T86" fmla="*/ 348 w 451"/>
                  <a:gd name="T87" fmla="*/ 646 h 654"/>
                  <a:gd name="T88" fmla="*/ 367 w 451"/>
                  <a:gd name="T89" fmla="*/ 643 h 654"/>
                  <a:gd name="T90" fmla="*/ 388 w 451"/>
                  <a:gd name="T91" fmla="*/ 641 h 654"/>
                  <a:gd name="T92" fmla="*/ 407 w 451"/>
                  <a:gd name="T93" fmla="*/ 641 h 654"/>
                  <a:gd name="T94" fmla="*/ 428 w 451"/>
                  <a:gd name="T95" fmla="*/ 639 h 654"/>
                  <a:gd name="T96" fmla="*/ 451 w 451"/>
                  <a:gd name="T97" fmla="*/ 639 h 654"/>
                  <a:gd name="T98" fmla="*/ 105 w 451"/>
                  <a:gd name="T99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1" h="654">
                    <a:moveTo>
                      <a:pt x="105" y="0"/>
                    </a:moveTo>
                    <a:lnTo>
                      <a:pt x="103" y="0"/>
                    </a:lnTo>
                    <a:lnTo>
                      <a:pt x="101" y="2"/>
                    </a:lnTo>
                    <a:lnTo>
                      <a:pt x="97" y="4"/>
                    </a:lnTo>
                    <a:lnTo>
                      <a:pt x="93" y="12"/>
                    </a:lnTo>
                    <a:lnTo>
                      <a:pt x="88" y="17"/>
                    </a:lnTo>
                    <a:lnTo>
                      <a:pt x="80" y="27"/>
                    </a:lnTo>
                    <a:lnTo>
                      <a:pt x="76" y="31"/>
                    </a:lnTo>
                    <a:lnTo>
                      <a:pt x="72" y="36"/>
                    </a:lnTo>
                    <a:lnTo>
                      <a:pt x="71" y="42"/>
                    </a:lnTo>
                    <a:lnTo>
                      <a:pt x="67" y="50"/>
                    </a:lnTo>
                    <a:lnTo>
                      <a:pt x="63" y="57"/>
                    </a:lnTo>
                    <a:lnTo>
                      <a:pt x="59" y="63"/>
                    </a:lnTo>
                    <a:lnTo>
                      <a:pt x="53" y="70"/>
                    </a:lnTo>
                    <a:lnTo>
                      <a:pt x="52" y="78"/>
                    </a:lnTo>
                    <a:lnTo>
                      <a:pt x="48" y="88"/>
                    </a:lnTo>
                    <a:lnTo>
                      <a:pt x="42" y="97"/>
                    </a:lnTo>
                    <a:lnTo>
                      <a:pt x="40" y="107"/>
                    </a:lnTo>
                    <a:lnTo>
                      <a:pt x="36" y="116"/>
                    </a:lnTo>
                    <a:lnTo>
                      <a:pt x="33" y="126"/>
                    </a:lnTo>
                    <a:lnTo>
                      <a:pt x="29" y="139"/>
                    </a:lnTo>
                    <a:lnTo>
                      <a:pt x="25" y="143"/>
                    </a:lnTo>
                    <a:lnTo>
                      <a:pt x="25" y="148"/>
                    </a:lnTo>
                    <a:lnTo>
                      <a:pt x="23" y="154"/>
                    </a:lnTo>
                    <a:lnTo>
                      <a:pt x="21" y="162"/>
                    </a:lnTo>
                    <a:lnTo>
                      <a:pt x="19" y="167"/>
                    </a:lnTo>
                    <a:lnTo>
                      <a:pt x="19" y="173"/>
                    </a:lnTo>
                    <a:lnTo>
                      <a:pt x="15" y="179"/>
                    </a:lnTo>
                    <a:lnTo>
                      <a:pt x="15" y="186"/>
                    </a:lnTo>
                    <a:lnTo>
                      <a:pt x="13" y="192"/>
                    </a:lnTo>
                    <a:lnTo>
                      <a:pt x="13" y="200"/>
                    </a:lnTo>
                    <a:lnTo>
                      <a:pt x="12" y="207"/>
                    </a:lnTo>
                    <a:lnTo>
                      <a:pt x="12" y="215"/>
                    </a:lnTo>
                    <a:lnTo>
                      <a:pt x="10" y="221"/>
                    </a:lnTo>
                    <a:lnTo>
                      <a:pt x="10" y="226"/>
                    </a:lnTo>
                    <a:lnTo>
                      <a:pt x="8" y="234"/>
                    </a:lnTo>
                    <a:lnTo>
                      <a:pt x="6" y="242"/>
                    </a:lnTo>
                    <a:lnTo>
                      <a:pt x="6" y="249"/>
                    </a:lnTo>
                    <a:lnTo>
                      <a:pt x="4" y="259"/>
                    </a:lnTo>
                    <a:lnTo>
                      <a:pt x="4" y="264"/>
                    </a:lnTo>
                    <a:lnTo>
                      <a:pt x="4" y="274"/>
                    </a:lnTo>
                    <a:lnTo>
                      <a:pt x="4" y="280"/>
                    </a:lnTo>
                    <a:lnTo>
                      <a:pt x="2" y="289"/>
                    </a:lnTo>
                    <a:lnTo>
                      <a:pt x="2" y="297"/>
                    </a:lnTo>
                    <a:lnTo>
                      <a:pt x="2" y="304"/>
                    </a:lnTo>
                    <a:lnTo>
                      <a:pt x="2" y="312"/>
                    </a:lnTo>
                    <a:lnTo>
                      <a:pt x="2" y="319"/>
                    </a:lnTo>
                    <a:lnTo>
                      <a:pt x="2" y="329"/>
                    </a:lnTo>
                    <a:lnTo>
                      <a:pt x="2" y="337"/>
                    </a:lnTo>
                    <a:lnTo>
                      <a:pt x="0" y="344"/>
                    </a:lnTo>
                    <a:lnTo>
                      <a:pt x="0" y="354"/>
                    </a:lnTo>
                    <a:lnTo>
                      <a:pt x="0" y="361"/>
                    </a:lnTo>
                    <a:lnTo>
                      <a:pt x="0" y="369"/>
                    </a:lnTo>
                    <a:lnTo>
                      <a:pt x="0" y="377"/>
                    </a:lnTo>
                    <a:lnTo>
                      <a:pt x="0" y="384"/>
                    </a:lnTo>
                    <a:lnTo>
                      <a:pt x="0" y="394"/>
                    </a:lnTo>
                    <a:lnTo>
                      <a:pt x="0" y="401"/>
                    </a:lnTo>
                    <a:lnTo>
                      <a:pt x="0" y="409"/>
                    </a:lnTo>
                    <a:lnTo>
                      <a:pt x="0" y="416"/>
                    </a:lnTo>
                    <a:lnTo>
                      <a:pt x="0" y="424"/>
                    </a:lnTo>
                    <a:lnTo>
                      <a:pt x="2" y="434"/>
                    </a:lnTo>
                    <a:lnTo>
                      <a:pt x="2" y="439"/>
                    </a:lnTo>
                    <a:lnTo>
                      <a:pt x="2" y="447"/>
                    </a:lnTo>
                    <a:lnTo>
                      <a:pt x="2" y="454"/>
                    </a:lnTo>
                    <a:lnTo>
                      <a:pt x="2" y="464"/>
                    </a:lnTo>
                    <a:lnTo>
                      <a:pt x="2" y="470"/>
                    </a:lnTo>
                    <a:lnTo>
                      <a:pt x="2" y="477"/>
                    </a:lnTo>
                    <a:lnTo>
                      <a:pt x="2" y="483"/>
                    </a:lnTo>
                    <a:lnTo>
                      <a:pt x="2" y="491"/>
                    </a:lnTo>
                    <a:lnTo>
                      <a:pt x="2" y="498"/>
                    </a:lnTo>
                    <a:lnTo>
                      <a:pt x="2" y="504"/>
                    </a:lnTo>
                    <a:lnTo>
                      <a:pt x="2" y="510"/>
                    </a:lnTo>
                    <a:lnTo>
                      <a:pt x="4" y="517"/>
                    </a:lnTo>
                    <a:lnTo>
                      <a:pt x="4" y="529"/>
                    </a:lnTo>
                    <a:lnTo>
                      <a:pt x="4" y="540"/>
                    </a:lnTo>
                    <a:lnTo>
                      <a:pt x="6" y="550"/>
                    </a:lnTo>
                    <a:lnTo>
                      <a:pt x="6" y="561"/>
                    </a:lnTo>
                    <a:lnTo>
                      <a:pt x="6" y="569"/>
                    </a:lnTo>
                    <a:lnTo>
                      <a:pt x="6" y="576"/>
                    </a:lnTo>
                    <a:lnTo>
                      <a:pt x="6" y="584"/>
                    </a:lnTo>
                    <a:lnTo>
                      <a:pt x="8" y="591"/>
                    </a:lnTo>
                    <a:lnTo>
                      <a:pt x="10" y="599"/>
                    </a:lnTo>
                    <a:lnTo>
                      <a:pt x="10" y="601"/>
                    </a:lnTo>
                    <a:lnTo>
                      <a:pt x="15" y="605"/>
                    </a:lnTo>
                    <a:lnTo>
                      <a:pt x="23" y="608"/>
                    </a:lnTo>
                    <a:lnTo>
                      <a:pt x="31" y="610"/>
                    </a:lnTo>
                    <a:lnTo>
                      <a:pt x="38" y="614"/>
                    </a:lnTo>
                    <a:lnTo>
                      <a:pt x="44" y="618"/>
                    </a:lnTo>
                    <a:lnTo>
                      <a:pt x="52" y="620"/>
                    </a:lnTo>
                    <a:lnTo>
                      <a:pt x="59" y="624"/>
                    </a:lnTo>
                    <a:lnTo>
                      <a:pt x="67" y="627"/>
                    </a:lnTo>
                    <a:lnTo>
                      <a:pt x="72" y="629"/>
                    </a:lnTo>
                    <a:lnTo>
                      <a:pt x="80" y="631"/>
                    </a:lnTo>
                    <a:lnTo>
                      <a:pt x="88" y="633"/>
                    </a:lnTo>
                    <a:lnTo>
                      <a:pt x="95" y="637"/>
                    </a:lnTo>
                    <a:lnTo>
                      <a:pt x="101" y="637"/>
                    </a:lnTo>
                    <a:lnTo>
                      <a:pt x="109" y="639"/>
                    </a:lnTo>
                    <a:lnTo>
                      <a:pt x="116" y="641"/>
                    </a:lnTo>
                    <a:lnTo>
                      <a:pt x="124" y="643"/>
                    </a:lnTo>
                    <a:lnTo>
                      <a:pt x="129" y="645"/>
                    </a:lnTo>
                    <a:lnTo>
                      <a:pt x="135" y="646"/>
                    </a:lnTo>
                    <a:lnTo>
                      <a:pt x="143" y="646"/>
                    </a:lnTo>
                    <a:lnTo>
                      <a:pt x="150" y="648"/>
                    </a:lnTo>
                    <a:lnTo>
                      <a:pt x="156" y="648"/>
                    </a:lnTo>
                    <a:lnTo>
                      <a:pt x="164" y="650"/>
                    </a:lnTo>
                    <a:lnTo>
                      <a:pt x="171" y="650"/>
                    </a:lnTo>
                    <a:lnTo>
                      <a:pt x="179" y="652"/>
                    </a:lnTo>
                    <a:lnTo>
                      <a:pt x="185" y="652"/>
                    </a:lnTo>
                    <a:lnTo>
                      <a:pt x="190" y="652"/>
                    </a:lnTo>
                    <a:lnTo>
                      <a:pt x="198" y="652"/>
                    </a:lnTo>
                    <a:lnTo>
                      <a:pt x="206" y="652"/>
                    </a:lnTo>
                    <a:lnTo>
                      <a:pt x="211" y="652"/>
                    </a:lnTo>
                    <a:lnTo>
                      <a:pt x="219" y="652"/>
                    </a:lnTo>
                    <a:lnTo>
                      <a:pt x="226" y="652"/>
                    </a:lnTo>
                    <a:lnTo>
                      <a:pt x="234" y="654"/>
                    </a:lnTo>
                    <a:lnTo>
                      <a:pt x="240" y="652"/>
                    </a:lnTo>
                    <a:lnTo>
                      <a:pt x="245" y="652"/>
                    </a:lnTo>
                    <a:lnTo>
                      <a:pt x="253" y="652"/>
                    </a:lnTo>
                    <a:lnTo>
                      <a:pt x="259" y="652"/>
                    </a:lnTo>
                    <a:lnTo>
                      <a:pt x="266" y="650"/>
                    </a:lnTo>
                    <a:lnTo>
                      <a:pt x="274" y="650"/>
                    </a:lnTo>
                    <a:lnTo>
                      <a:pt x="280" y="650"/>
                    </a:lnTo>
                    <a:lnTo>
                      <a:pt x="287" y="650"/>
                    </a:lnTo>
                    <a:lnTo>
                      <a:pt x="293" y="650"/>
                    </a:lnTo>
                    <a:lnTo>
                      <a:pt x="301" y="648"/>
                    </a:lnTo>
                    <a:lnTo>
                      <a:pt x="306" y="648"/>
                    </a:lnTo>
                    <a:lnTo>
                      <a:pt x="314" y="648"/>
                    </a:lnTo>
                    <a:lnTo>
                      <a:pt x="320" y="648"/>
                    </a:lnTo>
                    <a:lnTo>
                      <a:pt x="327" y="646"/>
                    </a:lnTo>
                    <a:lnTo>
                      <a:pt x="333" y="646"/>
                    </a:lnTo>
                    <a:lnTo>
                      <a:pt x="340" y="646"/>
                    </a:lnTo>
                    <a:lnTo>
                      <a:pt x="348" y="646"/>
                    </a:lnTo>
                    <a:lnTo>
                      <a:pt x="354" y="645"/>
                    </a:lnTo>
                    <a:lnTo>
                      <a:pt x="360" y="643"/>
                    </a:lnTo>
                    <a:lnTo>
                      <a:pt x="367" y="643"/>
                    </a:lnTo>
                    <a:lnTo>
                      <a:pt x="375" y="643"/>
                    </a:lnTo>
                    <a:lnTo>
                      <a:pt x="380" y="643"/>
                    </a:lnTo>
                    <a:lnTo>
                      <a:pt x="388" y="641"/>
                    </a:lnTo>
                    <a:lnTo>
                      <a:pt x="396" y="641"/>
                    </a:lnTo>
                    <a:lnTo>
                      <a:pt x="401" y="641"/>
                    </a:lnTo>
                    <a:lnTo>
                      <a:pt x="407" y="641"/>
                    </a:lnTo>
                    <a:lnTo>
                      <a:pt x="415" y="639"/>
                    </a:lnTo>
                    <a:lnTo>
                      <a:pt x="422" y="639"/>
                    </a:lnTo>
                    <a:lnTo>
                      <a:pt x="428" y="639"/>
                    </a:lnTo>
                    <a:lnTo>
                      <a:pt x="436" y="639"/>
                    </a:lnTo>
                    <a:lnTo>
                      <a:pt x="443" y="639"/>
                    </a:lnTo>
                    <a:lnTo>
                      <a:pt x="451" y="639"/>
                    </a:lnTo>
                    <a:lnTo>
                      <a:pt x="392" y="31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91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4" name="Freeform 70"/>
              <p:cNvSpPr>
                <a:spLocks/>
              </p:cNvSpPr>
              <p:nvPr/>
            </p:nvSpPr>
            <p:spPr bwMode="auto">
              <a:xfrm>
                <a:off x="2681" y="2238"/>
                <a:ext cx="128" cy="60"/>
              </a:xfrm>
              <a:custGeom>
                <a:avLst/>
                <a:gdLst>
                  <a:gd name="T0" fmla="*/ 17 w 255"/>
                  <a:gd name="T1" fmla="*/ 82 h 120"/>
                  <a:gd name="T2" fmla="*/ 67 w 255"/>
                  <a:gd name="T3" fmla="*/ 93 h 120"/>
                  <a:gd name="T4" fmla="*/ 71 w 255"/>
                  <a:gd name="T5" fmla="*/ 97 h 120"/>
                  <a:gd name="T6" fmla="*/ 76 w 255"/>
                  <a:gd name="T7" fmla="*/ 101 h 120"/>
                  <a:gd name="T8" fmla="*/ 82 w 255"/>
                  <a:gd name="T9" fmla="*/ 109 h 120"/>
                  <a:gd name="T10" fmla="*/ 90 w 255"/>
                  <a:gd name="T11" fmla="*/ 112 h 120"/>
                  <a:gd name="T12" fmla="*/ 99 w 255"/>
                  <a:gd name="T13" fmla="*/ 116 h 120"/>
                  <a:gd name="T14" fmla="*/ 105 w 255"/>
                  <a:gd name="T15" fmla="*/ 118 h 120"/>
                  <a:gd name="T16" fmla="*/ 109 w 255"/>
                  <a:gd name="T17" fmla="*/ 118 h 120"/>
                  <a:gd name="T18" fmla="*/ 116 w 255"/>
                  <a:gd name="T19" fmla="*/ 118 h 120"/>
                  <a:gd name="T20" fmla="*/ 122 w 255"/>
                  <a:gd name="T21" fmla="*/ 120 h 120"/>
                  <a:gd name="T22" fmla="*/ 133 w 255"/>
                  <a:gd name="T23" fmla="*/ 116 h 120"/>
                  <a:gd name="T24" fmla="*/ 145 w 255"/>
                  <a:gd name="T25" fmla="*/ 110 h 120"/>
                  <a:gd name="T26" fmla="*/ 150 w 255"/>
                  <a:gd name="T27" fmla="*/ 107 h 120"/>
                  <a:gd name="T28" fmla="*/ 156 w 255"/>
                  <a:gd name="T29" fmla="*/ 103 h 120"/>
                  <a:gd name="T30" fmla="*/ 162 w 255"/>
                  <a:gd name="T31" fmla="*/ 99 h 120"/>
                  <a:gd name="T32" fmla="*/ 168 w 255"/>
                  <a:gd name="T33" fmla="*/ 95 h 120"/>
                  <a:gd name="T34" fmla="*/ 175 w 255"/>
                  <a:gd name="T35" fmla="*/ 88 h 120"/>
                  <a:gd name="T36" fmla="*/ 183 w 255"/>
                  <a:gd name="T37" fmla="*/ 80 h 120"/>
                  <a:gd name="T38" fmla="*/ 188 w 255"/>
                  <a:gd name="T39" fmla="*/ 76 h 120"/>
                  <a:gd name="T40" fmla="*/ 190 w 255"/>
                  <a:gd name="T41" fmla="*/ 76 h 120"/>
                  <a:gd name="T42" fmla="*/ 246 w 255"/>
                  <a:gd name="T43" fmla="*/ 95 h 120"/>
                  <a:gd name="T44" fmla="*/ 255 w 255"/>
                  <a:gd name="T45" fmla="*/ 82 h 120"/>
                  <a:gd name="T46" fmla="*/ 209 w 255"/>
                  <a:gd name="T47" fmla="*/ 23 h 120"/>
                  <a:gd name="T48" fmla="*/ 150 w 255"/>
                  <a:gd name="T49" fmla="*/ 0 h 120"/>
                  <a:gd name="T50" fmla="*/ 73 w 255"/>
                  <a:gd name="T51" fmla="*/ 53 h 120"/>
                  <a:gd name="T52" fmla="*/ 0 w 255"/>
                  <a:gd name="T53" fmla="*/ 27 h 120"/>
                  <a:gd name="T54" fmla="*/ 17 w 255"/>
                  <a:gd name="T55" fmla="*/ 82 h 120"/>
                  <a:gd name="T56" fmla="*/ 17 w 255"/>
                  <a:gd name="T57" fmla="*/ 8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5" h="120">
                    <a:moveTo>
                      <a:pt x="17" y="82"/>
                    </a:moveTo>
                    <a:lnTo>
                      <a:pt x="67" y="93"/>
                    </a:lnTo>
                    <a:lnTo>
                      <a:pt x="71" y="97"/>
                    </a:lnTo>
                    <a:lnTo>
                      <a:pt x="76" y="101"/>
                    </a:lnTo>
                    <a:lnTo>
                      <a:pt x="82" y="109"/>
                    </a:lnTo>
                    <a:lnTo>
                      <a:pt x="90" y="112"/>
                    </a:lnTo>
                    <a:lnTo>
                      <a:pt x="99" y="116"/>
                    </a:lnTo>
                    <a:lnTo>
                      <a:pt x="105" y="118"/>
                    </a:lnTo>
                    <a:lnTo>
                      <a:pt x="109" y="118"/>
                    </a:lnTo>
                    <a:lnTo>
                      <a:pt x="116" y="118"/>
                    </a:lnTo>
                    <a:lnTo>
                      <a:pt x="122" y="120"/>
                    </a:lnTo>
                    <a:lnTo>
                      <a:pt x="133" y="116"/>
                    </a:lnTo>
                    <a:lnTo>
                      <a:pt x="145" y="110"/>
                    </a:lnTo>
                    <a:lnTo>
                      <a:pt x="150" y="107"/>
                    </a:lnTo>
                    <a:lnTo>
                      <a:pt x="156" y="103"/>
                    </a:lnTo>
                    <a:lnTo>
                      <a:pt x="162" y="99"/>
                    </a:lnTo>
                    <a:lnTo>
                      <a:pt x="168" y="95"/>
                    </a:lnTo>
                    <a:lnTo>
                      <a:pt x="175" y="88"/>
                    </a:lnTo>
                    <a:lnTo>
                      <a:pt x="183" y="80"/>
                    </a:lnTo>
                    <a:lnTo>
                      <a:pt x="188" y="76"/>
                    </a:lnTo>
                    <a:lnTo>
                      <a:pt x="190" y="76"/>
                    </a:lnTo>
                    <a:lnTo>
                      <a:pt x="246" y="95"/>
                    </a:lnTo>
                    <a:lnTo>
                      <a:pt x="255" y="82"/>
                    </a:lnTo>
                    <a:lnTo>
                      <a:pt x="209" y="23"/>
                    </a:lnTo>
                    <a:lnTo>
                      <a:pt x="150" y="0"/>
                    </a:lnTo>
                    <a:lnTo>
                      <a:pt x="73" y="53"/>
                    </a:lnTo>
                    <a:lnTo>
                      <a:pt x="0" y="27"/>
                    </a:lnTo>
                    <a:lnTo>
                      <a:pt x="17" y="82"/>
                    </a:lnTo>
                    <a:lnTo>
                      <a:pt x="17" y="82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5" name="Freeform 71"/>
              <p:cNvSpPr>
                <a:spLocks/>
              </p:cNvSpPr>
              <p:nvPr/>
            </p:nvSpPr>
            <p:spPr bwMode="auto">
              <a:xfrm>
                <a:off x="2329" y="2263"/>
                <a:ext cx="74" cy="106"/>
              </a:xfrm>
              <a:custGeom>
                <a:avLst/>
                <a:gdLst>
                  <a:gd name="T0" fmla="*/ 76 w 146"/>
                  <a:gd name="T1" fmla="*/ 0 h 213"/>
                  <a:gd name="T2" fmla="*/ 44 w 146"/>
                  <a:gd name="T3" fmla="*/ 43 h 213"/>
                  <a:gd name="T4" fmla="*/ 0 w 146"/>
                  <a:gd name="T5" fmla="*/ 108 h 213"/>
                  <a:gd name="T6" fmla="*/ 0 w 146"/>
                  <a:gd name="T7" fmla="*/ 201 h 213"/>
                  <a:gd name="T8" fmla="*/ 11 w 146"/>
                  <a:gd name="T9" fmla="*/ 213 h 213"/>
                  <a:gd name="T10" fmla="*/ 45 w 146"/>
                  <a:gd name="T11" fmla="*/ 108 h 213"/>
                  <a:gd name="T12" fmla="*/ 68 w 146"/>
                  <a:gd name="T13" fmla="*/ 112 h 213"/>
                  <a:gd name="T14" fmla="*/ 91 w 146"/>
                  <a:gd name="T15" fmla="*/ 186 h 213"/>
                  <a:gd name="T16" fmla="*/ 104 w 146"/>
                  <a:gd name="T17" fmla="*/ 110 h 213"/>
                  <a:gd name="T18" fmla="*/ 118 w 146"/>
                  <a:gd name="T19" fmla="*/ 55 h 213"/>
                  <a:gd name="T20" fmla="*/ 146 w 146"/>
                  <a:gd name="T21" fmla="*/ 15 h 213"/>
                  <a:gd name="T22" fmla="*/ 76 w 146"/>
                  <a:gd name="T23" fmla="*/ 0 h 213"/>
                  <a:gd name="T24" fmla="*/ 76 w 146"/>
                  <a:gd name="T2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213">
                    <a:moveTo>
                      <a:pt x="76" y="0"/>
                    </a:moveTo>
                    <a:lnTo>
                      <a:pt x="44" y="43"/>
                    </a:lnTo>
                    <a:lnTo>
                      <a:pt x="0" y="108"/>
                    </a:lnTo>
                    <a:lnTo>
                      <a:pt x="0" y="201"/>
                    </a:lnTo>
                    <a:lnTo>
                      <a:pt x="11" y="213"/>
                    </a:lnTo>
                    <a:lnTo>
                      <a:pt x="45" y="108"/>
                    </a:lnTo>
                    <a:lnTo>
                      <a:pt x="68" y="112"/>
                    </a:lnTo>
                    <a:lnTo>
                      <a:pt x="91" y="186"/>
                    </a:lnTo>
                    <a:lnTo>
                      <a:pt x="104" y="110"/>
                    </a:lnTo>
                    <a:lnTo>
                      <a:pt x="118" y="55"/>
                    </a:lnTo>
                    <a:lnTo>
                      <a:pt x="146" y="15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E08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6" name="Freeform 72"/>
              <p:cNvSpPr>
                <a:spLocks/>
              </p:cNvSpPr>
              <p:nvPr/>
            </p:nvSpPr>
            <p:spPr bwMode="auto">
              <a:xfrm>
                <a:off x="2352" y="1981"/>
                <a:ext cx="338" cy="320"/>
              </a:xfrm>
              <a:custGeom>
                <a:avLst/>
                <a:gdLst>
                  <a:gd name="T0" fmla="*/ 158 w 675"/>
                  <a:gd name="T1" fmla="*/ 34 h 639"/>
                  <a:gd name="T2" fmla="*/ 147 w 675"/>
                  <a:gd name="T3" fmla="*/ 55 h 639"/>
                  <a:gd name="T4" fmla="*/ 134 w 675"/>
                  <a:gd name="T5" fmla="*/ 70 h 639"/>
                  <a:gd name="T6" fmla="*/ 120 w 675"/>
                  <a:gd name="T7" fmla="*/ 91 h 639"/>
                  <a:gd name="T8" fmla="*/ 105 w 675"/>
                  <a:gd name="T9" fmla="*/ 116 h 639"/>
                  <a:gd name="T10" fmla="*/ 90 w 675"/>
                  <a:gd name="T11" fmla="*/ 141 h 639"/>
                  <a:gd name="T12" fmla="*/ 73 w 675"/>
                  <a:gd name="T13" fmla="*/ 167 h 639"/>
                  <a:gd name="T14" fmla="*/ 58 w 675"/>
                  <a:gd name="T15" fmla="*/ 194 h 639"/>
                  <a:gd name="T16" fmla="*/ 44 w 675"/>
                  <a:gd name="T17" fmla="*/ 220 h 639"/>
                  <a:gd name="T18" fmla="*/ 33 w 675"/>
                  <a:gd name="T19" fmla="*/ 245 h 639"/>
                  <a:gd name="T20" fmla="*/ 21 w 675"/>
                  <a:gd name="T21" fmla="*/ 264 h 639"/>
                  <a:gd name="T22" fmla="*/ 14 w 675"/>
                  <a:gd name="T23" fmla="*/ 283 h 639"/>
                  <a:gd name="T24" fmla="*/ 6 w 675"/>
                  <a:gd name="T25" fmla="*/ 306 h 639"/>
                  <a:gd name="T26" fmla="*/ 0 w 675"/>
                  <a:gd name="T27" fmla="*/ 331 h 639"/>
                  <a:gd name="T28" fmla="*/ 0 w 675"/>
                  <a:gd name="T29" fmla="*/ 346 h 639"/>
                  <a:gd name="T30" fmla="*/ 0 w 675"/>
                  <a:gd name="T31" fmla="*/ 355 h 639"/>
                  <a:gd name="T32" fmla="*/ 120 w 675"/>
                  <a:gd name="T33" fmla="*/ 551 h 639"/>
                  <a:gd name="T34" fmla="*/ 132 w 675"/>
                  <a:gd name="T35" fmla="*/ 559 h 639"/>
                  <a:gd name="T36" fmla="*/ 153 w 675"/>
                  <a:gd name="T37" fmla="*/ 572 h 639"/>
                  <a:gd name="T38" fmla="*/ 179 w 675"/>
                  <a:gd name="T39" fmla="*/ 584 h 639"/>
                  <a:gd name="T40" fmla="*/ 211 w 675"/>
                  <a:gd name="T41" fmla="*/ 595 h 639"/>
                  <a:gd name="T42" fmla="*/ 231 w 675"/>
                  <a:gd name="T43" fmla="*/ 601 h 639"/>
                  <a:gd name="T44" fmla="*/ 248 w 675"/>
                  <a:gd name="T45" fmla="*/ 603 h 639"/>
                  <a:gd name="T46" fmla="*/ 267 w 675"/>
                  <a:gd name="T47" fmla="*/ 604 h 639"/>
                  <a:gd name="T48" fmla="*/ 288 w 675"/>
                  <a:gd name="T49" fmla="*/ 606 h 639"/>
                  <a:gd name="T50" fmla="*/ 307 w 675"/>
                  <a:gd name="T51" fmla="*/ 604 h 639"/>
                  <a:gd name="T52" fmla="*/ 324 w 675"/>
                  <a:gd name="T53" fmla="*/ 604 h 639"/>
                  <a:gd name="T54" fmla="*/ 346 w 675"/>
                  <a:gd name="T55" fmla="*/ 603 h 639"/>
                  <a:gd name="T56" fmla="*/ 375 w 675"/>
                  <a:gd name="T57" fmla="*/ 601 h 639"/>
                  <a:gd name="T58" fmla="*/ 388 w 675"/>
                  <a:gd name="T59" fmla="*/ 599 h 639"/>
                  <a:gd name="T60" fmla="*/ 673 w 675"/>
                  <a:gd name="T61" fmla="*/ 627 h 639"/>
                  <a:gd name="T62" fmla="*/ 525 w 675"/>
                  <a:gd name="T63" fmla="*/ 458 h 639"/>
                  <a:gd name="T64" fmla="*/ 521 w 675"/>
                  <a:gd name="T65" fmla="*/ 439 h 639"/>
                  <a:gd name="T66" fmla="*/ 516 w 675"/>
                  <a:gd name="T67" fmla="*/ 414 h 639"/>
                  <a:gd name="T68" fmla="*/ 510 w 675"/>
                  <a:gd name="T69" fmla="*/ 380 h 639"/>
                  <a:gd name="T70" fmla="*/ 506 w 675"/>
                  <a:gd name="T71" fmla="*/ 361 h 639"/>
                  <a:gd name="T72" fmla="*/ 506 w 675"/>
                  <a:gd name="T73" fmla="*/ 340 h 639"/>
                  <a:gd name="T74" fmla="*/ 504 w 675"/>
                  <a:gd name="T75" fmla="*/ 317 h 639"/>
                  <a:gd name="T76" fmla="*/ 504 w 675"/>
                  <a:gd name="T77" fmla="*/ 293 h 639"/>
                  <a:gd name="T78" fmla="*/ 504 w 675"/>
                  <a:gd name="T79" fmla="*/ 268 h 639"/>
                  <a:gd name="T80" fmla="*/ 504 w 675"/>
                  <a:gd name="T81" fmla="*/ 243 h 639"/>
                  <a:gd name="T82" fmla="*/ 506 w 675"/>
                  <a:gd name="T83" fmla="*/ 219 h 639"/>
                  <a:gd name="T84" fmla="*/ 508 w 675"/>
                  <a:gd name="T85" fmla="*/ 198 h 639"/>
                  <a:gd name="T86" fmla="*/ 508 w 675"/>
                  <a:gd name="T87" fmla="*/ 177 h 639"/>
                  <a:gd name="T88" fmla="*/ 510 w 675"/>
                  <a:gd name="T89" fmla="*/ 150 h 639"/>
                  <a:gd name="T90" fmla="*/ 512 w 675"/>
                  <a:gd name="T91" fmla="*/ 133 h 639"/>
                  <a:gd name="T92" fmla="*/ 259 w 675"/>
                  <a:gd name="T93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5" h="639">
                    <a:moveTo>
                      <a:pt x="259" y="0"/>
                    </a:moveTo>
                    <a:lnTo>
                      <a:pt x="160" y="32"/>
                    </a:lnTo>
                    <a:lnTo>
                      <a:pt x="158" y="34"/>
                    </a:lnTo>
                    <a:lnTo>
                      <a:pt x="156" y="38"/>
                    </a:lnTo>
                    <a:lnTo>
                      <a:pt x="151" y="46"/>
                    </a:lnTo>
                    <a:lnTo>
                      <a:pt x="147" y="55"/>
                    </a:lnTo>
                    <a:lnTo>
                      <a:pt x="141" y="59"/>
                    </a:lnTo>
                    <a:lnTo>
                      <a:pt x="137" y="65"/>
                    </a:lnTo>
                    <a:lnTo>
                      <a:pt x="134" y="70"/>
                    </a:lnTo>
                    <a:lnTo>
                      <a:pt x="130" y="78"/>
                    </a:lnTo>
                    <a:lnTo>
                      <a:pt x="124" y="84"/>
                    </a:lnTo>
                    <a:lnTo>
                      <a:pt x="120" y="91"/>
                    </a:lnTo>
                    <a:lnTo>
                      <a:pt x="115" y="99"/>
                    </a:lnTo>
                    <a:lnTo>
                      <a:pt x="111" y="108"/>
                    </a:lnTo>
                    <a:lnTo>
                      <a:pt x="105" y="116"/>
                    </a:lnTo>
                    <a:lnTo>
                      <a:pt x="99" y="123"/>
                    </a:lnTo>
                    <a:lnTo>
                      <a:pt x="94" y="131"/>
                    </a:lnTo>
                    <a:lnTo>
                      <a:pt x="90" y="141"/>
                    </a:lnTo>
                    <a:lnTo>
                      <a:pt x="84" y="150"/>
                    </a:lnTo>
                    <a:lnTo>
                      <a:pt x="78" y="158"/>
                    </a:lnTo>
                    <a:lnTo>
                      <a:pt x="73" y="167"/>
                    </a:lnTo>
                    <a:lnTo>
                      <a:pt x="69" y="177"/>
                    </a:lnTo>
                    <a:lnTo>
                      <a:pt x="63" y="184"/>
                    </a:lnTo>
                    <a:lnTo>
                      <a:pt x="58" y="194"/>
                    </a:lnTo>
                    <a:lnTo>
                      <a:pt x="54" y="201"/>
                    </a:lnTo>
                    <a:lnTo>
                      <a:pt x="48" y="211"/>
                    </a:lnTo>
                    <a:lnTo>
                      <a:pt x="44" y="220"/>
                    </a:lnTo>
                    <a:lnTo>
                      <a:pt x="38" y="228"/>
                    </a:lnTo>
                    <a:lnTo>
                      <a:pt x="37" y="236"/>
                    </a:lnTo>
                    <a:lnTo>
                      <a:pt x="33" y="245"/>
                    </a:lnTo>
                    <a:lnTo>
                      <a:pt x="29" y="251"/>
                    </a:lnTo>
                    <a:lnTo>
                      <a:pt x="25" y="258"/>
                    </a:lnTo>
                    <a:lnTo>
                      <a:pt x="21" y="264"/>
                    </a:lnTo>
                    <a:lnTo>
                      <a:pt x="19" y="272"/>
                    </a:lnTo>
                    <a:lnTo>
                      <a:pt x="16" y="277"/>
                    </a:lnTo>
                    <a:lnTo>
                      <a:pt x="14" y="283"/>
                    </a:lnTo>
                    <a:lnTo>
                      <a:pt x="12" y="289"/>
                    </a:lnTo>
                    <a:lnTo>
                      <a:pt x="10" y="296"/>
                    </a:lnTo>
                    <a:lnTo>
                      <a:pt x="6" y="306"/>
                    </a:lnTo>
                    <a:lnTo>
                      <a:pt x="4" y="315"/>
                    </a:lnTo>
                    <a:lnTo>
                      <a:pt x="0" y="323"/>
                    </a:lnTo>
                    <a:lnTo>
                      <a:pt x="0" y="331"/>
                    </a:lnTo>
                    <a:lnTo>
                      <a:pt x="0" y="336"/>
                    </a:lnTo>
                    <a:lnTo>
                      <a:pt x="0" y="342"/>
                    </a:lnTo>
                    <a:lnTo>
                      <a:pt x="0" y="346"/>
                    </a:lnTo>
                    <a:lnTo>
                      <a:pt x="0" y="350"/>
                    </a:lnTo>
                    <a:lnTo>
                      <a:pt x="0" y="354"/>
                    </a:lnTo>
                    <a:lnTo>
                      <a:pt x="0" y="355"/>
                    </a:lnTo>
                    <a:lnTo>
                      <a:pt x="18" y="566"/>
                    </a:lnTo>
                    <a:lnTo>
                      <a:pt x="86" y="595"/>
                    </a:lnTo>
                    <a:lnTo>
                      <a:pt x="120" y="551"/>
                    </a:lnTo>
                    <a:lnTo>
                      <a:pt x="122" y="553"/>
                    </a:lnTo>
                    <a:lnTo>
                      <a:pt x="130" y="557"/>
                    </a:lnTo>
                    <a:lnTo>
                      <a:pt x="132" y="559"/>
                    </a:lnTo>
                    <a:lnTo>
                      <a:pt x="139" y="563"/>
                    </a:lnTo>
                    <a:lnTo>
                      <a:pt x="145" y="566"/>
                    </a:lnTo>
                    <a:lnTo>
                      <a:pt x="153" y="572"/>
                    </a:lnTo>
                    <a:lnTo>
                      <a:pt x="160" y="574"/>
                    </a:lnTo>
                    <a:lnTo>
                      <a:pt x="170" y="580"/>
                    </a:lnTo>
                    <a:lnTo>
                      <a:pt x="179" y="584"/>
                    </a:lnTo>
                    <a:lnTo>
                      <a:pt x="189" y="587"/>
                    </a:lnTo>
                    <a:lnTo>
                      <a:pt x="200" y="591"/>
                    </a:lnTo>
                    <a:lnTo>
                      <a:pt x="211" y="595"/>
                    </a:lnTo>
                    <a:lnTo>
                      <a:pt x="217" y="595"/>
                    </a:lnTo>
                    <a:lnTo>
                      <a:pt x="223" y="599"/>
                    </a:lnTo>
                    <a:lnTo>
                      <a:pt x="231" y="601"/>
                    </a:lnTo>
                    <a:lnTo>
                      <a:pt x="236" y="603"/>
                    </a:lnTo>
                    <a:lnTo>
                      <a:pt x="242" y="603"/>
                    </a:lnTo>
                    <a:lnTo>
                      <a:pt x="248" y="603"/>
                    </a:lnTo>
                    <a:lnTo>
                      <a:pt x="253" y="604"/>
                    </a:lnTo>
                    <a:lnTo>
                      <a:pt x="261" y="604"/>
                    </a:lnTo>
                    <a:lnTo>
                      <a:pt x="267" y="604"/>
                    </a:lnTo>
                    <a:lnTo>
                      <a:pt x="272" y="604"/>
                    </a:lnTo>
                    <a:lnTo>
                      <a:pt x="280" y="604"/>
                    </a:lnTo>
                    <a:lnTo>
                      <a:pt x="288" y="606"/>
                    </a:lnTo>
                    <a:lnTo>
                      <a:pt x="293" y="604"/>
                    </a:lnTo>
                    <a:lnTo>
                      <a:pt x="299" y="604"/>
                    </a:lnTo>
                    <a:lnTo>
                      <a:pt x="307" y="604"/>
                    </a:lnTo>
                    <a:lnTo>
                      <a:pt x="312" y="604"/>
                    </a:lnTo>
                    <a:lnTo>
                      <a:pt x="318" y="604"/>
                    </a:lnTo>
                    <a:lnTo>
                      <a:pt x="324" y="604"/>
                    </a:lnTo>
                    <a:lnTo>
                      <a:pt x="329" y="604"/>
                    </a:lnTo>
                    <a:lnTo>
                      <a:pt x="337" y="604"/>
                    </a:lnTo>
                    <a:lnTo>
                      <a:pt x="346" y="603"/>
                    </a:lnTo>
                    <a:lnTo>
                      <a:pt x="356" y="603"/>
                    </a:lnTo>
                    <a:lnTo>
                      <a:pt x="365" y="601"/>
                    </a:lnTo>
                    <a:lnTo>
                      <a:pt x="375" y="601"/>
                    </a:lnTo>
                    <a:lnTo>
                      <a:pt x="381" y="599"/>
                    </a:lnTo>
                    <a:lnTo>
                      <a:pt x="385" y="599"/>
                    </a:lnTo>
                    <a:lnTo>
                      <a:pt x="388" y="599"/>
                    </a:lnTo>
                    <a:lnTo>
                      <a:pt x="390" y="599"/>
                    </a:lnTo>
                    <a:lnTo>
                      <a:pt x="409" y="639"/>
                    </a:lnTo>
                    <a:lnTo>
                      <a:pt x="673" y="627"/>
                    </a:lnTo>
                    <a:lnTo>
                      <a:pt x="675" y="549"/>
                    </a:lnTo>
                    <a:lnTo>
                      <a:pt x="529" y="462"/>
                    </a:lnTo>
                    <a:lnTo>
                      <a:pt x="525" y="458"/>
                    </a:lnTo>
                    <a:lnTo>
                      <a:pt x="525" y="452"/>
                    </a:lnTo>
                    <a:lnTo>
                      <a:pt x="523" y="445"/>
                    </a:lnTo>
                    <a:lnTo>
                      <a:pt x="521" y="439"/>
                    </a:lnTo>
                    <a:lnTo>
                      <a:pt x="519" y="431"/>
                    </a:lnTo>
                    <a:lnTo>
                      <a:pt x="518" y="424"/>
                    </a:lnTo>
                    <a:lnTo>
                      <a:pt x="516" y="414"/>
                    </a:lnTo>
                    <a:lnTo>
                      <a:pt x="514" y="403"/>
                    </a:lnTo>
                    <a:lnTo>
                      <a:pt x="512" y="392"/>
                    </a:lnTo>
                    <a:lnTo>
                      <a:pt x="510" y="380"/>
                    </a:lnTo>
                    <a:lnTo>
                      <a:pt x="508" y="373"/>
                    </a:lnTo>
                    <a:lnTo>
                      <a:pt x="508" y="367"/>
                    </a:lnTo>
                    <a:lnTo>
                      <a:pt x="506" y="361"/>
                    </a:lnTo>
                    <a:lnTo>
                      <a:pt x="506" y="354"/>
                    </a:lnTo>
                    <a:lnTo>
                      <a:pt x="506" y="346"/>
                    </a:lnTo>
                    <a:lnTo>
                      <a:pt x="506" y="340"/>
                    </a:lnTo>
                    <a:lnTo>
                      <a:pt x="506" y="333"/>
                    </a:lnTo>
                    <a:lnTo>
                      <a:pt x="506" y="325"/>
                    </a:lnTo>
                    <a:lnTo>
                      <a:pt x="504" y="317"/>
                    </a:lnTo>
                    <a:lnTo>
                      <a:pt x="504" y="308"/>
                    </a:lnTo>
                    <a:lnTo>
                      <a:pt x="504" y="300"/>
                    </a:lnTo>
                    <a:lnTo>
                      <a:pt x="504" y="293"/>
                    </a:lnTo>
                    <a:lnTo>
                      <a:pt x="504" y="283"/>
                    </a:lnTo>
                    <a:lnTo>
                      <a:pt x="504" y="276"/>
                    </a:lnTo>
                    <a:lnTo>
                      <a:pt x="504" y="268"/>
                    </a:lnTo>
                    <a:lnTo>
                      <a:pt x="504" y="260"/>
                    </a:lnTo>
                    <a:lnTo>
                      <a:pt x="504" y="251"/>
                    </a:lnTo>
                    <a:lnTo>
                      <a:pt x="504" y="243"/>
                    </a:lnTo>
                    <a:lnTo>
                      <a:pt x="504" y="234"/>
                    </a:lnTo>
                    <a:lnTo>
                      <a:pt x="506" y="226"/>
                    </a:lnTo>
                    <a:lnTo>
                      <a:pt x="506" y="219"/>
                    </a:lnTo>
                    <a:lnTo>
                      <a:pt x="506" y="211"/>
                    </a:lnTo>
                    <a:lnTo>
                      <a:pt x="506" y="203"/>
                    </a:lnTo>
                    <a:lnTo>
                      <a:pt x="508" y="198"/>
                    </a:lnTo>
                    <a:lnTo>
                      <a:pt x="508" y="190"/>
                    </a:lnTo>
                    <a:lnTo>
                      <a:pt x="508" y="182"/>
                    </a:lnTo>
                    <a:lnTo>
                      <a:pt x="508" y="177"/>
                    </a:lnTo>
                    <a:lnTo>
                      <a:pt x="508" y="171"/>
                    </a:lnTo>
                    <a:lnTo>
                      <a:pt x="508" y="160"/>
                    </a:lnTo>
                    <a:lnTo>
                      <a:pt x="510" y="150"/>
                    </a:lnTo>
                    <a:lnTo>
                      <a:pt x="510" y="143"/>
                    </a:lnTo>
                    <a:lnTo>
                      <a:pt x="512" y="137"/>
                    </a:lnTo>
                    <a:lnTo>
                      <a:pt x="512" y="133"/>
                    </a:lnTo>
                    <a:lnTo>
                      <a:pt x="512" y="133"/>
                    </a:lnTo>
                    <a:lnTo>
                      <a:pt x="499" y="89"/>
                    </a:lnTo>
                    <a:lnTo>
                      <a:pt x="259" y="0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0C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7" name="Freeform 73"/>
              <p:cNvSpPr>
                <a:spLocks/>
              </p:cNvSpPr>
              <p:nvPr/>
            </p:nvSpPr>
            <p:spPr bwMode="auto">
              <a:xfrm>
                <a:off x="2372" y="2036"/>
                <a:ext cx="185" cy="251"/>
              </a:xfrm>
              <a:custGeom>
                <a:avLst/>
                <a:gdLst>
                  <a:gd name="T0" fmla="*/ 130 w 369"/>
                  <a:gd name="T1" fmla="*/ 44 h 502"/>
                  <a:gd name="T2" fmla="*/ 126 w 369"/>
                  <a:gd name="T3" fmla="*/ 52 h 502"/>
                  <a:gd name="T4" fmla="*/ 120 w 369"/>
                  <a:gd name="T5" fmla="*/ 67 h 502"/>
                  <a:gd name="T6" fmla="*/ 114 w 369"/>
                  <a:gd name="T7" fmla="*/ 80 h 502"/>
                  <a:gd name="T8" fmla="*/ 111 w 369"/>
                  <a:gd name="T9" fmla="*/ 92 h 502"/>
                  <a:gd name="T10" fmla="*/ 105 w 369"/>
                  <a:gd name="T11" fmla="*/ 105 h 502"/>
                  <a:gd name="T12" fmla="*/ 99 w 369"/>
                  <a:gd name="T13" fmla="*/ 116 h 502"/>
                  <a:gd name="T14" fmla="*/ 94 w 369"/>
                  <a:gd name="T15" fmla="*/ 128 h 502"/>
                  <a:gd name="T16" fmla="*/ 88 w 369"/>
                  <a:gd name="T17" fmla="*/ 141 h 502"/>
                  <a:gd name="T18" fmla="*/ 82 w 369"/>
                  <a:gd name="T19" fmla="*/ 154 h 502"/>
                  <a:gd name="T20" fmla="*/ 76 w 369"/>
                  <a:gd name="T21" fmla="*/ 166 h 502"/>
                  <a:gd name="T22" fmla="*/ 71 w 369"/>
                  <a:gd name="T23" fmla="*/ 179 h 502"/>
                  <a:gd name="T24" fmla="*/ 63 w 369"/>
                  <a:gd name="T25" fmla="*/ 190 h 502"/>
                  <a:gd name="T26" fmla="*/ 56 w 369"/>
                  <a:gd name="T27" fmla="*/ 206 h 502"/>
                  <a:gd name="T28" fmla="*/ 44 w 369"/>
                  <a:gd name="T29" fmla="*/ 223 h 502"/>
                  <a:gd name="T30" fmla="*/ 33 w 369"/>
                  <a:gd name="T31" fmla="*/ 238 h 502"/>
                  <a:gd name="T32" fmla="*/ 23 w 369"/>
                  <a:gd name="T33" fmla="*/ 249 h 502"/>
                  <a:gd name="T34" fmla="*/ 10 w 369"/>
                  <a:gd name="T35" fmla="*/ 263 h 502"/>
                  <a:gd name="T36" fmla="*/ 0 w 369"/>
                  <a:gd name="T37" fmla="*/ 270 h 502"/>
                  <a:gd name="T38" fmla="*/ 23 w 369"/>
                  <a:gd name="T39" fmla="*/ 472 h 502"/>
                  <a:gd name="T40" fmla="*/ 82 w 369"/>
                  <a:gd name="T41" fmla="*/ 449 h 502"/>
                  <a:gd name="T42" fmla="*/ 177 w 369"/>
                  <a:gd name="T43" fmla="*/ 173 h 502"/>
                  <a:gd name="T44" fmla="*/ 181 w 369"/>
                  <a:gd name="T45" fmla="*/ 373 h 502"/>
                  <a:gd name="T46" fmla="*/ 194 w 369"/>
                  <a:gd name="T47" fmla="*/ 363 h 502"/>
                  <a:gd name="T48" fmla="*/ 211 w 369"/>
                  <a:gd name="T49" fmla="*/ 350 h 502"/>
                  <a:gd name="T50" fmla="*/ 230 w 369"/>
                  <a:gd name="T51" fmla="*/ 337 h 502"/>
                  <a:gd name="T52" fmla="*/ 249 w 369"/>
                  <a:gd name="T53" fmla="*/ 318 h 502"/>
                  <a:gd name="T54" fmla="*/ 265 w 369"/>
                  <a:gd name="T55" fmla="*/ 299 h 502"/>
                  <a:gd name="T56" fmla="*/ 276 w 369"/>
                  <a:gd name="T57" fmla="*/ 287 h 502"/>
                  <a:gd name="T58" fmla="*/ 286 w 369"/>
                  <a:gd name="T59" fmla="*/ 272 h 502"/>
                  <a:gd name="T60" fmla="*/ 295 w 369"/>
                  <a:gd name="T61" fmla="*/ 255 h 502"/>
                  <a:gd name="T62" fmla="*/ 303 w 369"/>
                  <a:gd name="T63" fmla="*/ 238 h 502"/>
                  <a:gd name="T64" fmla="*/ 312 w 369"/>
                  <a:gd name="T65" fmla="*/ 219 h 502"/>
                  <a:gd name="T66" fmla="*/ 318 w 369"/>
                  <a:gd name="T67" fmla="*/ 200 h 502"/>
                  <a:gd name="T68" fmla="*/ 325 w 369"/>
                  <a:gd name="T69" fmla="*/ 179 h 502"/>
                  <a:gd name="T70" fmla="*/ 333 w 369"/>
                  <a:gd name="T71" fmla="*/ 158 h 502"/>
                  <a:gd name="T72" fmla="*/ 339 w 369"/>
                  <a:gd name="T73" fmla="*/ 137 h 502"/>
                  <a:gd name="T74" fmla="*/ 345 w 369"/>
                  <a:gd name="T75" fmla="*/ 116 h 502"/>
                  <a:gd name="T76" fmla="*/ 348 w 369"/>
                  <a:gd name="T77" fmla="*/ 97 h 502"/>
                  <a:gd name="T78" fmla="*/ 352 w 369"/>
                  <a:gd name="T79" fmla="*/ 80 h 502"/>
                  <a:gd name="T80" fmla="*/ 356 w 369"/>
                  <a:gd name="T81" fmla="*/ 61 h 502"/>
                  <a:gd name="T82" fmla="*/ 360 w 369"/>
                  <a:gd name="T83" fmla="*/ 44 h 502"/>
                  <a:gd name="T84" fmla="*/ 362 w 369"/>
                  <a:gd name="T85" fmla="*/ 31 h 502"/>
                  <a:gd name="T86" fmla="*/ 364 w 369"/>
                  <a:gd name="T87" fmla="*/ 19 h 502"/>
                  <a:gd name="T88" fmla="*/ 365 w 369"/>
                  <a:gd name="T89" fmla="*/ 10 h 502"/>
                  <a:gd name="T90" fmla="*/ 367 w 369"/>
                  <a:gd name="T91" fmla="*/ 0 h 502"/>
                  <a:gd name="T92" fmla="*/ 132 w 369"/>
                  <a:gd name="T93" fmla="*/ 4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9" h="502">
                    <a:moveTo>
                      <a:pt x="132" y="44"/>
                    </a:moveTo>
                    <a:lnTo>
                      <a:pt x="130" y="44"/>
                    </a:lnTo>
                    <a:lnTo>
                      <a:pt x="130" y="48"/>
                    </a:lnTo>
                    <a:lnTo>
                      <a:pt x="126" y="52"/>
                    </a:lnTo>
                    <a:lnTo>
                      <a:pt x="124" y="59"/>
                    </a:lnTo>
                    <a:lnTo>
                      <a:pt x="120" y="67"/>
                    </a:lnTo>
                    <a:lnTo>
                      <a:pt x="116" y="76"/>
                    </a:lnTo>
                    <a:lnTo>
                      <a:pt x="114" y="80"/>
                    </a:lnTo>
                    <a:lnTo>
                      <a:pt x="113" y="86"/>
                    </a:lnTo>
                    <a:lnTo>
                      <a:pt x="111" y="92"/>
                    </a:lnTo>
                    <a:lnTo>
                      <a:pt x="109" y="99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9" y="116"/>
                    </a:lnTo>
                    <a:lnTo>
                      <a:pt x="97" y="122"/>
                    </a:lnTo>
                    <a:lnTo>
                      <a:pt x="94" y="128"/>
                    </a:lnTo>
                    <a:lnTo>
                      <a:pt x="92" y="135"/>
                    </a:lnTo>
                    <a:lnTo>
                      <a:pt x="88" y="141"/>
                    </a:lnTo>
                    <a:lnTo>
                      <a:pt x="86" y="147"/>
                    </a:lnTo>
                    <a:lnTo>
                      <a:pt x="82" y="154"/>
                    </a:lnTo>
                    <a:lnTo>
                      <a:pt x="80" y="160"/>
                    </a:lnTo>
                    <a:lnTo>
                      <a:pt x="76" y="166"/>
                    </a:lnTo>
                    <a:lnTo>
                      <a:pt x="73" y="173"/>
                    </a:lnTo>
                    <a:lnTo>
                      <a:pt x="71" y="179"/>
                    </a:lnTo>
                    <a:lnTo>
                      <a:pt x="67" y="185"/>
                    </a:lnTo>
                    <a:lnTo>
                      <a:pt x="63" y="190"/>
                    </a:lnTo>
                    <a:lnTo>
                      <a:pt x="61" y="198"/>
                    </a:lnTo>
                    <a:lnTo>
                      <a:pt x="56" y="206"/>
                    </a:lnTo>
                    <a:lnTo>
                      <a:pt x="48" y="215"/>
                    </a:lnTo>
                    <a:lnTo>
                      <a:pt x="44" y="223"/>
                    </a:lnTo>
                    <a:lnTo>
                      <a:pt x="38" y="232"/>
                    </a:lnTo>
                    <a:lnTo>
                      <a:pt x="33" y="238"/>
                    </a:lnTo>
                    <a:lnTo>
                      <a:pt x="27" y="244"/>
                    </a:lnTo>
                    <a:lnTo>
                      <a:pt x="23" y="249"/>
                    </a:lnTo>
                    <a:lnTo>
                      <a:pt x="19" y="255"/>
                    </a:lnTo>
                    <a:lnTo>
                      <a:pt x="10" y="263"/>
                    </a:lnTo>
                    <a:lnTo>
                      <a:pt x="6" y="268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23" y="472"/>
                    </a:lnTo>
                    <a:lnTo>
                      <a:pt x="37" y="502"/>
                    </a:lnTo>
                    <a:lnTo>
                      <a:pt x="82" y="449"/>
                    </a:lnTo>
                    <a:lnTo>
                      <a:pt x="88" y="384"/>
                    </a:lnTo>
                    <a:lnTo>
                      <a:pt x="177" y="173"/>
                    </a:lnTo>
                    <a:lnTo>
                      <a:pt x="177" y="375"/>
                    </a:lnTo>
                    <a:lnTo>
                      <a:pt x="181" y="373"/>
                    </a:lnTo>
                    <a:lnTo>
                      <a:pt x="191" y="367"/>
                    </a:lnTo>
                    <a:lnTo>
                      <a:pt x="194" y="363"/>
                    </a:lnTo>
                    <a:lnTo>
                      <a:pt x="204" y="358"/>
                    </a:lnTo>
                    <a:lnTo>
                      <a:pt x="211" y="350"/>
                    </a:lnTo>
                    <a:lnTo>
                      <a:pt x="221" y="346"/>
                    </a:lnTo>
                    <a:lnTo>
                      <a:pt x="230" y="337"/>
                    </a:lnTo>
                    <a:lnTo>
                      <a:pt x="240" y="327"/>
                    </a:lnTo>
                    <a:lnTo>
                      <a:pt x="249" y="318"/>
                    </a:lnTo>
                    <a:lnTo>
                      <a:pt x="261" y="306"/>
                    </a:lnTo>
                    <a:lnTo>
                      <a:pt x="265" y="299"/>
                    </a:lnTo>
                    <a:lnTo>
                      <a:pt x="270" y="293"/>
                    </a:lnTo>
                    <a:lnTo>
                      <a:pt x="276" y="287"/>
                    </a:lnTo>
                    <a:lnTo>
                      <a:pt x="280" y="280"/>
                    </a:lnTo>
                    <a:lnTo>
                      <a:pt x="286" y="272"/>
                    </a:lnTo>
                    <a:lnTo>
                      <a:pt x="289" y="265"/>
                    </a:lnTo>
                    <a:lnTo>
                      <a:pt x="295" y="255"/>
                    </a:lnTo>
                    <a:lnTo>
                      <a:pt x="299" y="247"/>
                    </a:lnTo>
                    <a:lnTo>
                      <a:pt x="303" y="238"/>
                    </a:lnTo>
                    <a:lnTo>
                      <a:pt x="306" y="228"/>
                    </a:lnTo>
                    <a:lnTo>
                      <a:pt x="312" y="219"/>
                    </a:lnTo>
                    <a:lnTo>
                      <a:pt x="316" y="209"/>
                    </a:lnTo>
                    <a:lnTo>
                      <a:pt x="318" y="200"/>
                    </a:lnTo>
                    <a:lnTo>
                      <a:pt x="324" y="190"/>
                    </a:lnTo>
                    <a:lnTo>
                      <a:pt x="325" y="179"/>
                    </a:lnTo>
                    <a:lnTo>
                      <a:pt x="331" y="169"/>
                    </a:lnTo>
                    <a:lnTo>
                      <a:pt x="333" y="158"/>
                    </a:lnTo>
                    <a:lnTo>
                      <a:pt x="335" y="149"/>
                    </a:lnTo>
                    <a:lnTo>
                      <a:pt x="339" y="137"/>
                    </a:lnTo>
                    <a:lnTo>
                      <a:pt x="343" y="128"/>
                    </a:lnTo>
                    <a:lnTo>
                      <a:pt x="345" y="116"/>
                    </a:lnTo>
                    <a:lnTo>
                      <a:pt x="346" y="107"/>
                    </a:lnTo>
                    <a:lnTo>
                      <a:pt x="348" y="97"/>
                    </a:lnTo>
                    <a:lnTo>
                      <a:pt x="352" y="90"/>
                    </a:lnTo>
                    <a:lnTo>
                      <a:pt x="352" y="80"/>
                    </a:lnTo>
                    <a:lnTo>
                      <a:pt x="354" y="71"/>
                    </a:lnTo>
                    <a:lnTo>
                      <a:pt x="356" y="61"/>
                    </a:lnTo>
                    <a:lnTo>
                      <a:pt x="358" y="54"/>
                    </a:lnTo>
                    <a:lnTo>
                      <a:pt x="360" y="44"/>
                    </a:lnTo>
                    <a:lnTo>
                      <a:pt x="362" y="36"/>
                    </a:lnTo>
                    <a:lnTo>
                      <a:pt x="362" y="31"/>
                    </a:lnTo>
                    <a:lnTo>
                      <a:pt x="364" y="25"/>
                    </a:lnTo>
                    <a:lnTo>
                      <a:pt x="364" y="19"/>
                    </a:lnTo>
                    <a:lnTo>
                      <a:pt x="365" y="14"/>
                    </a:lnTo>
                    <a:lnTo>
                      <a:pt x="365" y="10"/>
                    </a:lnTo>
                    <a:lnTo>
                      <a:pt x="365" y="6"/>
                    </a:lnTo>
                    <a:lnTo>
                      <a:pt x="367" y="0"/>
                    </a:lnTo>
                    <a:lnTo>
                      <a:pt x="369" y="0"/>
                    </a:lnTo>
                    <a:lnTo>
                      <a:pt x="132" y="44"/>
                    </a:lnTo>
                    <a:lnTo>
                      <a:pt x="132" y="44"/>
                    </a:lnTo>
                    <a:close/>
                  </a:path>
                </a:pathLst>
              </a:custGeom>
              <a:solidFill>
                <a:srgbClr val="8A9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8" name="Freeform 74"/>
              <p:cNvSpPr>
                <a:spLocks/>
              </p:cNvSpPr>
              <p:nvPr/>
            </p:nvSpPr>
            <p:spPr bwMode="auto">
              <a:xfrm>
                <a:off x="2480" y="2186"/>
                <a:ext cx="66" cy="101"/>
              </a:xfrm>
              <a:custGeom>
                <a:avLst/>
                <a:gdLst>
                  <a:gd name="T0" fmla="*/ 118 w 133"/>
                  <a:gd name="T1" fmla="*/ 0 h 201"/>
                  <a:gd name="T2" fmla="*/ 133 w 133"/>
                  <a:gd name="T3" fmla="*/ 190 h 201"/>
                  <a:gd name="T4" fmla="*/ 74 w 133"/>
                  <a:gd name="T5" fmla="*/ 201 h 201"/>
                  <a:gd name="T6" fmla="*/ 0 w 133"/>
                  <a:gd name="T7" fmla="*/ 197 h 201"/>
                  <a:gd name="T8" fmla="*/ 67 w 133"/>
                  <a:gd name="T9" fmla="*/ 163 h 201"/>
                  <a:gd name="T10" fmla="*/ 48 w 133"/>
                  <a:gd name="T11" fmla="*/ 146 h 201"/>
                  <a:gd name="T12" fmla="*/ 48 w 133"/>
                  <a:gd name="T13" fmla="*/ 144 h 201"/>
                  <a:gd name="T14" fmla="*/ 52 w 133"/>
                  <a:gd name="T15" fmla="*/ 142 h 201"/>
                  <a:gd name="T16" fmla="*/ 53 w 133"/>
                  <a:gd name="T17" fmla="*/ 137 h 201"/>
                  <a:gd name="T18" fmla="*/ 61 w 133"/>
                  <a:gd name="T19" fmla="*/ 131 h 201"/>
                  <a:gd name="T20" fmla="*/ 65 w 133"/>
                  <a:gd name="T21" fmla="*/ 121 h 201"/>
                  <a:gd name="T22" fmla="*/ 72 w 133"/>
                  <a:gd name="T23" fmla="*/ 114 h 201"/>
                  <a:gd name="T24" fmla="*/ 76 w 133"/>
                  <a:gd name="T25" fmla="*/ 108 h 201"/>
                  <a:gd name="T26" fmla="*/ 80 w 133"/>
                  <a:gd name="T27" fmla="*/ 100 h 201"/>
                  <a:gd name="T28" fmla="*/ 82 w 133"/>
                  <a:gd name="T29" fmla="*/ 95 h 201"/>
                  <a:gd name="T30" fmla="*/ 88 w 133"/>
                  <a:gd name="T31" fmla="*/ 89 h 201"/>
                  <a:gd name="T32" fmla="*/ 90 w 133"/>
                  <a:gd name="T33" fmla="*/ 81 h 201"/>
                  <a:gd name="T34" fmla="*/ 93 w 133"/>
                  <a:gd name="T35" fmla="*/ 74 h 201"/>
                  <a:gd name="T36" fmla="*/ 97 w 133"/>
                  <a:gd name="T37" fmla="*/ 66 h 201"/>
                  <a:gd name="T38" fmla="*/ 99 w 133"/>
                  <a:gd name="T39" fmla="*/ 59 h 201"/>
                  <a:gd name="T40" fmla="*/ 101 w 133"/>
                  <a:gd name="T41" fmla="*/ 49 h 201"/>
                  <a:gd name="T42" fmla="*/ 105 w 133"/>
                  <a:gd name="T43" fmla="*/ 43 h 201"/>
                  <a:gd name="T44" fmla="*/ 107 w 133"/>
                  <a:gd name="T45" fmla="*/ 36 h 201"/>
                  <a:gd name="T46" fmla="*/ 110 w 133"/>
                  <a:gd name="T47" fmla="*/ 30 h 201"/>
                  <a:gd name="T48" fmla="*/ 110 w 133"/>
                  <a:gd name="T49" fmla="*/ 24 h 201"/>
                  <a:gd name="T50" fmla="*/ 112 w 133"/>
                  <a:gd name="T51" fmla="*/ 17 h 201"/>
                  <a:gd name="T52" fmla="*/ 112 w 133"/>
                  <a:gd name="T53" fmla="*/ 11 h 201"/>
                  <a:gd name="T54" fmla="*/ 116 w 133"/>
                  <a:gd name="T55" fmla="*/ 9 h 201"/>
                  <a:gd name="T56" fmla="*/ 118 w 133"/>
                  <a:gd name="T57" fmla="*/ 2 h 201"/>
                  <a:gd name="T58" fmla="*/ 118 w 133"/>
                  <a:gd name="T59" fmla="*/ 0 h 201"/>
                  <a:gd name="T60" fmla="*/ 118 w 133"/>
                  <a:gd name="T6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" h="201">
                    <a:moveTo>
                      <a:pt x="118" y="0"/>
                    </a:moveTo>
                    <a:lnTo>
                      <a:pt x="133" y="190"/>
                    </a:lnTo>
                    <a:lnTo>
                      <a:pt x="74" y="201"/>
                    </a:lnTo>
                    <a:lnTo>
                      <a:pt x="0" y="197"/>
                    </a:lnTo>
                    <a:lnTo>
                      <a:pt x="67" y="163"/>
                    </a:lnTo>
                    <a:lnTo>
                      <a:pt x="48" y="146"/>
                    </a:lnTo>
                    <a:lnTo>
                      <a:pt x="48" y="144"/>
                    </a:lnTo>
                    <a:lnTo>
                      <a:pt x="52" y="142"/>
                    </a:lnTo>
                    <a:lnTo>
                      <a:pt x="53" y="137"/>
                    </a:lnTo>
                    <a:lnTo>
                      <a:pt x="61" y="131"/>
                    </a:lnTo>
                    <a:lnTo>
                      <a:pt x="65" y="121"/>
                    </a:lnTo>
                    <a:lnTo>
                      <a:pt x="72" y="114"/>
                    </a:lnTo>
                    <a:lnTo>
                      <a:pt x="76" y="108"/>
                    </a:lnTo>
                    <a:lnTo>
                      <a:pt x="80" y="100"/>
                    </a:lnTo>
                    <a:lnTo>
                      <a:pt x="82" y="95"/>
                    </a:lnTo>
                    <a:lnTo>
                      <a:pt x="88" y="89"/>
                    </a:lnTo>
                    <a:lnTo>
                      <a:pt x="90" y="81"/>
                    </a:lnTo>
                    <a:lnTo>
                      <a:pt x="93" y="74"/>
                    </a:lnTo>
                    <a:lnTo>
                      <a:pt x="97" y="66"/>
                    </a:lnTo>
                    <a:lnTo>
                      <a:pt x="99" y="59"/>
                    </a:lnTo>
                    <a:lnTo>
                      <a:pt x="101" y="49"/>
                    </a:lnTo>
                    <a:lnTo>
                      <a:pt x="105" y="43"/>
                    </a:lnTo>
                    <a:lnTo>
                      <a:pt x="107" y="36"/>
                    </a:lnTo>
                    <a:lnTo>
                      <a:pt x="110" y="30"/>
                    </a:lnTo>
                    <a:lnTo>
                      <a:pt x="110" y="24"/>
                    </a:lnTo>
                    <a:lnTo>
                      <a:pt x="112" y="17"/>
                    </a:lnTo>
                    <a:lnTo>
                      <a:pt x="112" y="11"/>
                    </a:lnTo>
                    <a:lnTo>
                      <a:pt x="116" y="9"/>
                    </a:lnTo>
                    <a:lnTo>
                      <a:pt x="118" y="2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8A9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9" name="Freeform 75"/>
              <p:cNvSpPr>
                <a:spLocks/>
              </p:cNvSpPr>
              <p:nvPr/>
            </p:nvSpPr>
            <p:spPr bwMode="auto">
              <a:xfrm>
                <a:off x="2491" y="1814"/>
                <a:ext cx="138" cy="182"/>
              </a:xfrm>
              <a:custGeom>
                <a:avLst/>
                <a:gdLst>
                  <a:gd name="T0" fmla="*/ 253 w 276"/>
                  <a:gd name="T1" fmla="*/ 0 h 363"/>
                  <a:gd name="T2" fmla="*/ 276 w 276"/>
                  <a:gd name="T3" fmla="*/ 124 h 363"/>
                  <a:gd name="T4" fmla="*/ 257 w 276"/>
                  <a:gd name="T5" fmla="*/ 135 h 363"/>
                  <a:gd name="T6" fmla="*/ 243 w 276"/>
                  <a:gd name="T7" fmla="*/ 221 h 363"/>
                  <a:gd name="T8" fmla="*/ 165 w 276"/>
                  <a:gd name="T9" fmla="*/ 244 h 363"/>
                  <a:gd name="T10" fmla="*/ 150 w 276"/>
                  <a:gd name="T11" fmla="*/ 363 h 363"/>
                  <a:gd name="T12" fmla="*/ 0 w 276"/>
                  <a:gd name="T13" fmla="*/ 354 h 363"/>
                  <a:gd name="T14" fmla="*/ 65 w 276"/>
                  <a:gd name="T15" fmla="*/ 198 h 363"/>
                  <a:gd name="T16" fmla="*/ 253 w 276"/>
                  <a:gd name="T17" fmla="*/ 0 h 363"/>
                  <a:gd name="T18" fmla="*/ 253 w 276"/>
                  <a:gd name="T19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363">
                    <a:moveTo>
                      <a:pt x="253" y="0"/>
                    </a:moveTo>
                    <a:lnTo>
                      <a:pt x="276" y="124"/>
                    </a:lnTo>
                    <a:lnTo>
                      <a:pt x="257" y="135"/>
                    </a:lnTo>
                    <a:lnTo>
                      <a:pt x="243" y="221"/>
                    </a:lnTo>
                    <a:lnTo>
                      <a:pt x="165" y="244"/>
                    </a:lnTo>
                    <a:lnTo>
                      <a:pt x="150" y="363"/>
                    </a:lnTo>
                    <a:lnTo>
                      <a:pt x="0" y="354"/>
                    </a:lnTo>
                    <a:lnTo>
                      <a:pt x="65" y="198"/>
                    </a:lnTo>
                    <a:lnTo>
                      <a:pt x="253" y="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0" name="Freeform 76"/>
              <p:cNvSpPr>
                <a:spLocks/>
              </p:cNvSpPr>
              <p:nvPr/>
            </p:nvSpPr>
            <p:spPr bwMode="auto">
              <a:xfrm>
                <a:off x="2311" y="1978"/>
                <a:ext cx="176" cy="501"/>
              </a:xfrm>
              <a:custGeom>
                <a:avLst/>
                <a:gdLst>
                  <a:gd name="T0" fmla="*/ 351 w 351"/>
                  <a:gd name="T1" fmla="*/ 0 h 1002"/>
                  <a:gd name="T2" fmla="*/ 308 w 351"/>
                  <a:gd name="T3" fmla="*/ 0 h 1002"/>
                  <a:gd name="T4" fmla="*/ 93 w 351"/>
                  <a:gd name="T5" fmla="*/ 669 h 1002"/>
                  <a:gd name="T6" fmla="*/ 64 w 351"/>
                  <a:gd name="T7" fmla="*/ 681 h 1002"/>
                  <a:gd name="T8" fmla="*/ 0 w 351"/>
                  <a:gd name="T9" fmla="*/ 964 h 1002"/>
                  <a:gd name="T10" fmla="*/ 76 w 351"/>
                  <a:gd name="T11" fmla="*/ 1002 h 1002"/>
                  <a:gd name="T12" fmla="*/ 112 w 351"/>
                  <a:gd name="T13" fmla="*/ 981 h 1002"/>
                  <a:gd name="T14" fmla="*/ 137 w 351"/>
                  <a:gd name="T15" fmla="*/ 757 h 1002"/>
                  <a:gd name="T16" fmla="*/ 129 w 351"/>
                  <a:gd name="T17" fmla="*/ 694 h 1002"/>
                  <a:gd name="T18" fmla="*/ 114 w 351"/>
                  <a:gd name="T19" fmla="*/ 668 h 1002"/>
                  <a:gd name="T20" fmla="*/ 319 w 351"/>
                  <a:gd name="T21" fmla="*/ 21 h 1002"/>
                  <a:gd name="T22" fmla="*/ 351 w 351"/>
                  <a:gd name="T23" fmla="*/ 0 h 1002"/>
                  <a:gd name="T24" fmla="*/ 351 w 351"/>
                  <a:gd name="T25" fmla="*/ 0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1" h="1002">
                    <a:moveTo>
                      <a:pt x="351" y="0"/>
                    </a:moveTo>
                    <a:lnTo>
                      <a:pt x="308" y="0"/>
                    </a:lnTo>
                    <a:lnTo>
                      <a:pt x="93" y="669"/>
                    </a:lnTo>
                    <a:lnTo>
                      <a:pt x="64" y="681"/>
                    </a:lnTo>
                    <a:lnTo>
                      <a:pt x="0" y="964"/>
                    </a:lnTo>
                    <a:lnTo>
                      <a:pt x="76" y="1002"/>
                    </a:lnTo>
                    <a:lnTo>
                      <a:pt x="112" y="981"/>
                    </a:lnTo>
                    <a:lnTo>
                      <a:pt x="137" y="757"/>
                    </a:lnTo>
                    <a:lnTo>
                      <a:pt x="129" y="694"/>
                    </a:lnTo>
                    <a:lnTo>
                      <a:pt x="114" y="668"/>
                    </a:lnTo>
                    <a:lnTo>
                      <a:pt x="319" y="21"/>
                    </a:lnTo>
                    <a:lnTo>
                      <a:pt x="351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1" name="Freeform 77"/>
              <p:cNvSpPr>
                <a:spLocks/>
              </p:cNvSpPr>
              <p:nvPr/>
            </p:nvSpPr>
            <p:spPr bwMode="auto">
              <a:xfrm>
                <a:off x="2417" y="1974"/>
                <a:ext cx="188" cy="250"/>
              </a:xfrm>
              <a:custGeom>
                <a:avLst/>
                <a:gdLst>
                  <a:gd name="T0" fmla="*/ 154 w 376"/>
                  <a:gd name="T1" fmla="*/ 2 h 500"/>
                  <a:gd name="T2" fmla="*/ 137 w 376"/>
                  <a:gd name="T3" fmla="*/ 7 h 500"/>
                  <a:gd name="T4" fmla="*/ 114 w 376"/>
                  <a:gd name="T5" fmla="*/ 17 h 500"/>
                  <a:gd name="T6" fmla="*/ 89 w 376"/>
                  <a:gd name="T7" fmla="*/ 30 h 500"/>
                  <a:gd name="T8" fmla="*/ 66 w 376"/>
                  <a:gd name="T9" fmla="*/ 53 h 500"/>
                  <a:gd name="T10" fmla="*/ 45 w 376"/>
                  <a:gd name="T11" fmla="*/ 78 h 500"/>
                  <a:gd name="T12" fmla="*/ 26 w 376"/>
                  <a:gd name="T13" fmla="*/ 110 h 500"/>
                  <a:gd name="T14" fmla="*/ 19 w 376"/>
                  <a:gd name="T15" fmla="*/ 129 h 500"/>
                  <a:gd name="T16" fmla="*/ 13 w 376"/>
                  <a:gd name="T17" fmla="*/ 146 h 500"/>
                  <a:gd name="T18" fmla="*/ 7 w 376"/>
                  <a:gd name="T19" fmla="*/ 165 h 500"/>
                  <a:gd name="T20" fmla="*/ 4 w 376"/>
                  <a:gd name="T21" fmla="*/ 186 h 500"/>
                  <a:gd name="T22" fmla="*/ 0 w 376"/>
                  <a:gd name="T23" fmla="*/ 205 h 500"/>
                  <a:gd name="T24" fmla="*/ 0 w 376"/>
                  <a:gd name="T25" fmla="*/ 226 h 500"/>
                  <a:gd name="T26" fmla="*/ 0 w 376"/>
                  <a:gd name="T27" fmla="*/ 247 h 500"/>
                  <a:gd name="T28" fmla="*/ 0 w 376"/>
                  <a:gd name="T29" fmla="*/ 268 h 500"/>
                  <a:gd name="T30" fmla="*/ 2 w 376"/>
                  <a:gd name="T31" fmla="*/ 289 h 500"/>
                  <a:gd name="T32" fmla="*/ 5 w 376"/>
                  <a:gd name="T33" fmla="*/ 310 h 500"/>
                  <a:gd name="T34" fmla="*/ 9 w 376"/>
                  <a:gd name="T35" fmla="*/ 330 h 500"/>
                  <a:gd name="T36" fmla="*/ 13 w 376"/>
                  <a:gd name="T37" fmla="*/ 351 h 500"/>
                  <a:gd name="T38" fmla="*/ 19 w 376"/>
                  <a:gd name="T39" fmla="*/ 369 h 500"/>
                  <a:gd name="T40" fmla="*/ 23 w 376"/>
                  <a:gd name="T41" fmla="*/ 388 h 500"/>
                  <a:gd name="T42" fmla="*/ 28 w 376"/>
                  <a:gd name="T43" fmla="*/ 410 h 500"/>
                  <a:gd name="T44" fmla="*/ 38 w 376"/>
                  <a:gd name="T45" fmla="*/ 441 h 500"/>
                  <a:gd name="T46" fmla="*/ 40 w 376"/>
                  <a:gd name="T47" fmla="*/ 462 h 500"/>
                  <a:gd name="T48" fmla="*/ 40 w 376"/>
                  <a:gd name="T49" fmla="*/ 488 h 500"/>
                  <a:gd name="T50" fmla="*/ 42 w 376"/>
                  <a:gd name="T51" fmla="*/ 494 h 500"/>
                  <a:gd name="T52" fmla="*/ 59 w 376"/>
                  <a:gd name="T53" fmla="*/ 471 h 500"/>
                  <a:gd name="T54" fmla="*/ 76 w 376"/>
                  <a:gd name="T55" fmla="*/ 452 h 500"/>
                  <a:gd name="T56" fmla="*/ 95 w 376"/>
                  <a:gd name="T57" fmla="*/ 429 h 500"/>
                  <a:gd name="T58" fmla="*/ 114 w 376"/>
                  <a:gd name="T59" fmla="*/ 403 h 500"/>
                  <a:gd name="T60" fmla="*/ 135 w 376"/>
                  <a:gd name="T61" fmla="*/ 376 h 500"/>
                  <a:gd name="T62" fmla="*/ 159 w 376"/>
                  <a:gd name="T63" fmla="*/ 348 h 500"/>
                  <a:gd name="T64" fmla="*/ 178 w 376"/>
                  <a:gd name="T65" fmla="*/ 319 h 500"/>
                  <a:gd name="T66" fmla="*/ 199 w 376"/>
                  <a:gd name="T67" fmla="*/ 292 h 500"/>
                  <a:gd name="T68" fmla="*/ 216 w 376"/>
                  <a:gd name="T69" fmla="*/ 266 h 500"/>
                  <a:gd name="T70" fmla="*/ 232 w 376"/>
                  <a:gd name="T71" fmla="*/ 245 h 500"/>
                  <a:gd name="T72" fmla="*/ 243 w 376"/>
                  <a:gd name="T73" fmla="*/ 222 h 500"/>
                  <a:gd name="T74" fmla="*/ 255 w 376"/>
                  <a:gd name="T75" fmla="*/ 205 h 500"/>
                  <a:gd name="T76" fmla="*/ 266 w 376"/>
                  <a:gd name="T77" fmla="*/ 184 h 500"/>
                  <a:gd name="T78" fmla="*/ 281 w 376"/>
                  <a:gd name="T79" fmla="*/ 158 h 500"/>
                  <a:gd name="T80" fmla="*/ 296 w 376"/>
                  <a:gd name="T81" fmla="*/ 137 h 500"/>
                  <a:gd name="T82" fmla="*/ 329 w 376"/>
                  <a:gd name="T83" fmla="*/ 119 h 500"/>
                  <a:gd name="T84" fmla="*/ 359 w 376"/>
                  <a:gd name="T85" fmla="*/ 118 h 500"/>
                  <a:gd name="T86" fmla="*/ 376 w 376"/>
                  <a:gd name="T87" fmla="*/ 121 h 500"/>
                  <a:gd name="T88" fmla="*/ 370 w 376"/>
                  <a:gd name="T89" fmla="*/ 110 h 500"/>
                  <a:gd name="T90" fmla="*/ 359 w 376"/>
                  <a:gd name="T91" fmla="*/ 83 h 500"/>
                  <a:gd name="T92" fmla="*/ 340 w 376"/>
                  <a:gd name="T93" fmla="*/ 53 h 500"/>
                  <a:gd name="T94" fmla="*/ 312 w 376"/>
                  <a:gd name="T95" fmla="*/ 28 h 500"/>
                  <a:gd name="T96" fmla="*/ 293 w 376"/>
                  <a:gd name="T97" fmla="*/ 19 h 500"/>
                  <a:gd name="T98" fmla="*/ 272 w 376"/>
                  <a:gd name="T99" fmla="*/ 13 h 500"/>
                  <a:gd name="T100" fmla="*/ 247 w 376"/>
                  <a:gd name="T101" fmla="*/ 11 h 500"/>
                  <a:gd name="T102" fmla="*/ 220 w 376"/>
                  <a:gd name="T103" fmla="*/ 11 h 500"/>
                  <a:gd name="T104" fmla="*/ 194 w 376"/>
                  <a:gd name="T105" fmla="*/ 15 h 500"/>
                  <a:gd name="T106" fmla="*/ 173 w 376"/>
                  <a:gd name="T107" fmla="*/ 21 h 500"/>
                  <a:gd name="T108" fmla="*/ 154 w 376"/>
                  <a:gd name="T109" fmla="*/ 26 h 500"/>
                  <a:gd name="T110" fmla="*/ 163 w 376"/>
                  <a:gd name="T11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6" h="500">
                    <a:moveTo>
                      <a:pt x="163" y="0"/>
                    </a:moveTo>
                    <a:lnTo>
                      <a:pt x="159" y="0"/>
                    </a:lnTo>
                    <a:lnTo>
                      <a:pt x="154" y="2"/>
                    </a:lnTo>
                    <a:lnTo>
                      <a:pt x="148" y="2"/>
                    </a:lnTo>
                    <a:lnTo>
                      <a:pt x="142" y="4"/>
                    </a:lnTo>
                    <a:lnTo>
                      <a:pt x="137" y="7"/>
                    </a:lnTo>
                    <a:lnTo>
                      <a:pt x="131" y="9"/>
                    </a:lnTo>
                    <a:lnTo>
                      <a:pt x="121" y="11"/>
                    </a:lnTo>
                    <a:lnTo>
                      <a:pt x="114" y="17"/>
                    </a:lnTo>
                    <a:lnTo>
                      <a:pt x="106" y="19"/>
                    </a:lnTo>
                    <a:lnTo>
                      <a:pt x="99" y="26"/>
                    </a:lnTo>
                    <a:lnTo>
                      <a:pt x="89" y="30"/>
                    </a:lnTo>
                    <a:lnTo>
                      <a:pt x="81" y="38"/>
                    </a:lnTo>
                    <a:lnTo>
                      <a:pt x="74" y="43"/>
                    </a:lnTo>
                    <a:lnTo>
                      <a:pt x="66" y="53"/>
                    </a:lnTo>
                    <a:lnTo>
                      <a:pt x="57" y="61"/>
                    </a:lnTo>
                    <a:lnTo>
                      <a:pt x="51" y="68"/>
                    </a:lnTo>
                    <a:lnTo>
                      <a:pt x="45" y="78"/>
                    </a:lnTo>
                    <a:lnTo>
                      <a:pt x="38" y="89"/>
                    </a:lnTo>
                    <a:lnTo>
                      <a:pt x="32" y="99"/>
                    </a:lnTo>
                    <a:lnTo>
                      <a:pt x="26" y="110"/>
                    </a:lnTo>
                    <a:lnTo>
                      <a:pt x="23" y="116"/>
                    </a:lnTo>
                    <a:lnTo>
                      <a:pt x="21" y="121"/>
                    </a:lnTo>
                    <a:lnTo>
                      <a:pt x="19" y="129"/>
                    </a:lnTo>
                    <a:lnTo>
                      <a:pt x="19" y="135"/>
                    </a:lnTo>
                    <a:lnTo>
                      <a:pt x="15" y="140"/>
                    </a:lnTo>
                    <a:lnTo>
                      <a:pt x="13" y="146"/>
                    </a:lnTo>
                    <a:lnTo>
                      <a:pt x="11" y="154"/>
                    </a:lnTo>
                    <a:lnTo>
                      <a:pt x="9" y="159"/>
                    </a:lnTo>
                    <a:lnTo>
                      <a:pt x="7" y="165"/>
                    </a:lnTo>
                    <a:lnTo>
                      <a:pt x="7" y="173"/>
                    </a:lnTo>
                    <a:lnTo>
                      <a:pt x="4" y="178"/>
                    </a:lnTo>
                    <a:lnTo>
                      <a:pt x="4" y="186"/>
                    </a:lnTo>
                    <a:lnTo>
                      <a:pt x="2" y="192"/>
                    </a:lnTo>
                    <a:lnTo>
                      <a:pt x="2" y="199"/>
                    </a:lnTo>
                    <a:lnTo>
                      <a:pt x="0" y="205"/>
                    </a:lnTo>
                    <a:lnTo>
                      <a:pt x="0" y="213"/>
                    </a:lnTo>
                    <a:lnTo>
                      <a:pt x="0" y="218"/>
                    </a:lnTo>
                    <a:lnTo>
                      <a:pt x="0" y="226"/>
                    </a:lnTo>
                    <a:lnTo>
                      <a:pt x="0" y="234"/>
                    </a:lnTo>
                    <a:lnTo>
                      <a:pt x="0" y="241"/>
                    </a:lnTo>
                    <a:lnTo>
                      <a:pt x="0" y="247"/>
                    </a:lnTo>
                    <a:lnTo>
                      <a:pt x="0" y="254"/>
                    </a:lnTo>
                    <a:lnTo>
                      <a:pt x="0" y="260"/>
                    </a:lnTo>
                    <a:lnTo>
                      <a:pt x="0" y="268"/>
                    </a:lnTo>
                    <a:lnTo>
                      <a:pt x="0" y="275"/>
                    </a:lnTo>
                    <a:lnTo>
                      <a:pt x="2" y="281"/>
                    </a:lnTo>
                    <a:lnTo>
                      <a:pt x="2" y="289"/>
                    </a:lnTo>
                    <a:lnTo>
                      <a:pt x="4" y="296"/>
                    </a:lnTo>
                    <a:lnTo>
                      <a:pt x="4" y="302"/>
                    </a:lnTo>
                    <a:lnTo>
                      <a:pt x="5" y="310"/>
                    </a:lnTo>
                    <a:lnTo>
                      <a:pt x="5" y="315"/>
                    </a:lnTo>
                    <a:lnTo>
                      <a:pt x="7" y="323"/>
                    </a:lnTo>
                    <a:lnTo>
                      <a:pt x="9" y="330"/>
                    </a:lnTo>
                    <a:lnTo>
                      <a:pt x="11" y="338"/>
                    </a:lnTo>
                    <a:lnTo>
                      <a:pt x="11" y="344"/>
                    </a:lnTo>
                    <a:lnTo>
                      <a:pt x="13" y="351"/>
                    </a:lnTo>
                    <a:lnTo>
                      <a:pt x="15" y="357"/>
                    </a:lnTo>
                    <a:lnTo>
                      <a:pt x="17" y="363"/>
                    </a:lnTo>
                    <a:lnTo>
                      <a:pt x="19" y="369"/>
                    </a:lnTo>
                    <a:lnTo>
                      <a:pt x="21" y="376"/>
                    </a:lnTo>
                    <a:lnTo>
                      <a:pt x="21" y="380"/>
                    </a:lnTo>
                    <a:lnTo>
                      <a:pt x="23" y="388"/>
                    </a:lnTo>
                    <a:lnTo>
                      <a:pt x="24" y="393"/>
                    </a:lnTo>
                    <a:lnTo>
                      <a:pt x="26" y="399"/>
                    </a:lnTo>
                    <a:lnTo>
                      <a:pt x="28" y="410"/>
                    </a:lnTo>
                    <a:lnTo>
                      <a:pt x="32" y="422"/>
                    </a:lnTo>
                    <a:lnTo>
                      <a:pt x="34" y="431"/>
                    </a:lnTo>
                    <a:lnTo>
                      <a:pt x="38" y="441"/>
                    </a:lnTo>
                    <a:lnTo>
                      <a:pt x="38" y="448"/>
                    </a:lnTo>
                    <a:lnTo>
                      <a:pt x="40" y="456"/>
                    </a:lnTo>
                    <a:lnTo>
                      <a:pt x="40" y="462"/>
                    </a:lnTo>
                    <a:lnTo>
                      <a:pt x="40" y="469"/>
                    </a:lnTo>
                    <a:lnTo>
                      <a:pt x="40" y="479"/>
                    </a:lnTo>
                    <a:lnTo>
                      <a:pt x="40" y="488"/>
                    </a:lnTo>
                    <a:lnTo>
                      <a:pt x="38" y="492"/>
                    </a:lnTo>
                    <a:lnTo>
                      <a:pt x="38" y="500"/>
                    </a:lnTo>
                    <a:lnTo>
                      <a:pt x="42" y="494"/>
                    </a:lnTo>
                    <a:lnTo>
                      <a:pt x="47" y="486"/>
                    </a:lnTo>
                    <a:lnTo>
                      <a:pt x="55" y="479"/>
                    </a:lnTo>
                    <a:lnTo>
                      <a:pt x="59" y="471"/>
                    </a:lnTo>
                    <a:lnTo>
                      <a:pt x="64" y="465"/>
                    </a:lnTo>
                    <a:lnTo>
                      <a:pt x="68" y="460"/>
                    </a:lnTo>
                    <a:lnTo>
                      <a:pt x="76" y="452"/>
                    </a:lnTo>
                    <a:lnTo>
                      <a:pt x="81" y="445"/>
                    </a:lnTo>
                    <a:lnTo>
                      <a:pt x="87" y="437"/>
                    </a:lnTo>
                    <a:lnTo>
                      <a:pt x="95" y="429"/>
                    </a:lnTo>
                    <a:lnTo>
                      <a:pt x="102" y="422"/>
                    </a:lnTo>
                    <a:lnTo>
                      <a:pt x="108" y="412"/>
                    </a:lnTo>
                    <a:lnTo>
                      <a:pt x="114" y="403"/>
                    </a:lnTo>
                    <a:lnTo>
                      <a:pt x="121" y="393"/>
                    </a:lnTo>
                    <a:lnTo>
                      <a:pt x="129" y="386"/>
                    </a:lnTo>
                    <a:lnTo>
                      <a:pt x="135" y="376"/>
                    </a:lnTo>
                    <a:lnTo>
                      <a:pt x="144" y="367"/>
                    </a:lnTo>
                    <a:lnTo>
                      <a:pt x="150" y="357"/>
                    </a:lnTo>
                    <a:lnTo>
                      <a:pt x="159" y="348"/>
                    </a:lnTo>
                    <a:lnTo>
                      <a:pt x="165" y="338"/>
                    </a:lnTo>
                    <a:lnTo>
                      <a:pt x="173" y="329"/>
                    </a:lnTo>
                    <a:lnTo>
                      <a:pt x="178" y="319"/>
                    </a:lnTo>
                    <a:lnTo>
                      <a:pt x="186" y="310"/>
                    </a:lnTo>
                    <a:lnTo>
                      <a:pt x="194" y="300"/>
                    </a:lnTo>
                    <a:lnTo>
                      <a:pt x="199" y="292"/>
                    </a:lnTo>
                    <a:lnTo>
                      <a:pt x="205" y="283"/>
                    </a:lnTo>
                    <a:lnTo>
                      <a:pt x="213" y="275"/>
                    </a:lnTo>
                    <a:lnTo>
                      <a:pt x="216" y="266"/>
                    </a:lnTo>
                    <a:lnTo>
                      <a:pt x="222" y="258"/>
                    </a:lnTo>
                    <a:lnTo>
                      <a:pt x="226" y="251"/>
                    </a:lnTo>
                    <a:lnTo>
                      <a:pt x="232" y="245"/>
                    </a:lnTo>
                    <a:lnTo>
                      <a:pt x="235" y="237"/>
                    </a:lnTo>
                    <a:lnTo>
                      <a:pt x="239" y="230"/>
                    </a:lnTo>
                    <a:lnTo>
                      <a:pt x="243" y="222"/>
                    </a:lnTo>
                    <a:lnTo>
                      <a:pt x="247" y="218"/>
                    </a:lnTo>
                    <a:lnTo>
                      <a:pt x="251" y="211"/>
                    </a:lnTo>
                    <a:lnTo>
                      <a:pt x="255" y="205"/>
                    </a:lnTo>
                    <a:lnTo>
                      <a:pt x="256" y="199"/>
                    </a:lnTo>
                    <a:lnTo>
                      <a:pt x="262" y="194"/>
                    </a:lnTo>
                    <a:lnTo>
                      <a:pt x="266" y="184"/>
                    </a:lnTo>
                    <a:lnTo>
                      <a:pt x="272" y="175"/>
                    </a:lnTo>
                    <a:lnTo>
                      <a:pt x="275" y="165"/>
                    </a:lnTo>
                    <a:lnTo>
                      <a:pt x="281" y="158"/>
                    </a:lnTo>
                    <a:lnTo>
                      <a:pt x="285" y="152"/>
                    </a:lnTo>
                    <a:lnTo>
                      <a:pt x="289" y="146"/>
                    </a:lnTo>
                    <a:lnTo>
                      <a:pt x="296" y="137"/>
                    </a:lnTo>
                    <a:lnTo>
                      <a:pt x="308" y="129"/>
                    </a:lnTo>
                    <a:lnTo>
                      <a:pt x="317" y="123"/>
                    </a:lnTo>
                    <a:lnTo>
                      <a:pt x="329" y="119"/>
                    </a:lnTo>
                    <a:lnTo>
                      <a:pt x="338" y="118"/>
                    </a:lnTo>
                    <a:lnTo>
                      <a:pt x="350" y="118"/>
                    </a:lnTo>
                    <a:lnTo>
                      <a:pt x="359" y="118"/>
                    </a:lnTo>
                    <a:lnTo>
                      <a:pt x="369" y="119"/>
                    </a:lnTo>
                    <a:lnTo>
                      <a:pt x="374" y="119"/>
                    </a:lnTo>
                    <a:lnTo>
                      <a:pt x="376" y="121"/>
                    </a:lnTo>
                    <a:lnTo>
                      <a:pt x="374" y="119"/>
                    </a:lnTo>
                    <a:lnTo>
                      <a:pt x="374" y="116"/>
                    </a:lnTo>
                    <a:lnTo>
                      <a:pt x="370" y="110"/>
                    </a:lnTo>
                    <a:lnTo>
                      <a:pt x="369" y="102"/>
                    </a:lnTo>
                    <a:lnTo>
                      <a:pt x="365" y="93"/>
                    </a:lnTo>
                    <a:lnTo>
                      <a:pt x="359" y="83"/>
                    </a:lnTo>
                    <a:lnTo>
                      <a:pt x="355" y="74"/>
                    </a:lnTo>
                    <a:lnTo>
                      <a:pt x="350" y="62"/>
                    </a:lnTo>
                    <a:lnTo>
                      <a:pt x="340" y="53"/>
                    </a:lnTo>
                    <a:lnTo>
                      <a:pt x="331" y="43"/>
                    </a:lnTo>
                    <a:lnTo>
                      <a:pt x="321" y="34"/>
                    </a:lnTo>
                    <a:lnTo>
                      <a:pt x="312" y="28"/>
                    </a:lnTo>
                    <a:lnTo>
                      <a:pt x="306" y="24"/>
                    </a:lnTo>
                    <a:lnTo>
                      <a:pt x="298" y="21"/>
                    </a:lnTo>
                    <a:lnTo>
                      <a:pt x="293" y="19"/>
                    </a:lnTo>
                    <a:lnTo>
                      <a:pt x="285" y="17"/>
                    </a:lnTo>
                    <a:lnTo>
                      <a:pt x="279" y="15"/>
                    </a:lnTo>
                    <a:lnTo>
                      <a:pt x="272" y="13"/>
                    </a:lnTo>
                    <a:lnTo>
                      <a:pt x="264" y="11"/>
                    </a:lnTo>
                    <a:lnTo>
                      <a:pt x="256" y="11"/>
                    </a:lnTo>
                    <a:lnTo>
                      <a:pt x="247" y="11"/>
                    </a:lnTo>
                    <a:lnTo>
                      <a:pt x="237" y="11"/>
                    </a:lnTo>
                    <a:lnTo>
                      <a:pt x="228" y="11"/>
                    </a:lnTo>
                    <a:lnTo>
                      <a:pt x="220" y="11"/>
                    </a:lnTo>
                    <a:lnTo>
                      <a:pt x="211" y="11"/>
                    </a:lnTo>
                    <a:lnTo>
                      <a:pt x="203" y="15"/>
                    </a:lnTo>
                    <a:lnTo>
                      <a:pt x="194" y="15"/>
                    </a:lnTo>
                    <a:lnTo>
                      <a:pt x="188" y="19"/>
                    </a:lnTo>
                    <a:lnTo>
                      <a:pt x="178" y="19"/>
                    </a:lnTo>
                    <a:lnTo>
                      <a:pt x="173" y="21"/>
                    </a:lnTo>
                    <a:lnTo>
                      <a:pt x="167" y="23"/>
                    </a:lnTo>
                    <a:lnTo>
                      <a:pt x="161" y="24"/>
                    </a:lnTo>
                    <a:lnTo>
                      <a:pt x="154" y="26"/>
                    </a:lnTo>
                    <a:lnTo>
                      <a:pt x="152" y="28"/>
                    </a:lnTo>
                    <a:lnTo>
                      <a:pt x="163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824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2" name="Freeform 78"/>
              <p:cNvSpPr>
                <a:spLocks/>
              </p:cNvSpPr>
              <p:nvPr/>
            </p:nvSpPr>
            <p:spPr bwMode="auto">
              <a:xfrm>
                <a:off x="2369" y="2380"/>
                <a:ext cx="30" cy="181"/>
              </a:xfrm>
              <a:custGeom>
                <a:avLst/>
                <a:gdLst>
                  <a:gd name="T0" fmla="*/ 0 w 59"/>
                  <a:gd name="T1" fmla="*/ 343 h 364"/>
                  <a:gd name="T2" fmla="*/ 59 w 59"/>
                  <a:gd name="T3" fmla="*/ 0 h 364"/>
                  <a:gd name="T4" fmla="*/ 40 w 59"/>
                  <a:gd name="T5" fmla="*/ 364 h 364"/>
                  <a:gd name="T6" fmla="*/ 0 w 59"/>
                  <a:gd name="T7" fmla="*/ 343 h 364"/>
                  <a:gd name="T8" fmla="*/ 0 w 59"/>
                  <a:gd name="T9" fmla="*/ 343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64">
                    <a:moveTo>
                      <a:pt x="0" y="343"/>
                    </a:moveTo>
                    <a:lnTo>
                      <a:pt x="59" y="0"/>
                    </a:lnTo>
                    <a:lnTo>
                      <a:pt x="40" y="364"/>
                    </a:lnTo>
                    <a:lnTo>
                      <a:pt x="0" y="343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BA87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3" name="Freeform 79"/>
              <p:cNvSpPr>
                <a:spLocks/>
              </p:cNvSpPr>
              <p:nvPr/>
            </p:nvSpPr>
            <p:spPr bwMode="auto">
              <a:xfrm>
                <a:off x="2412" y="2426"/>
                <a:ext cx="17" cy="146"/>
              </a:xfrm>
              <a:custGeom>
                <a:avLst/>
                <a:gdLst>
                  <a:gd name="T0" fmla="*/ 0 w 34"/>
                  <a:gd name="T1" fmla="*/ 279 h 290"/>
                  <a:gd name="T2" fmla="*/ 21 w 34"/>
                  <a:gd name="T3" fmla="*/ 0 h 290"/>
                  <a:gd name="T4" fmla="*/ 34 w 34"/>
                  <a:gd name="T5" fmla="*/ 290 h 290"/>
                  <a:gd name="T6" fmla="*/ 0 w 34"/>
                  <a:gd name="T7" fmla="*/ 279 h 290"/>
                  <a:gd name="T8" fmla="*/ 0 w 34"/>
                  <a:gd name="T9" fmla="*/ 279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90">
                    <a:moveTo>
                      <a:pt x="0" y="279"/>
                    </a:moveTo>
                    <a:lnTo>
                      <a:pt x="21" y="0"/>
                    </a:lnTo>
                    <a:lnTo>
                      <a:pt x="34" y="290"/>
                    </a:lnTo>
                    <a:lnTo>
                      <a:pt x="0" y="279"/>
                    </a:lnTo>
                    <a:lnTo>
                      <a:pt x="0" y="279"/>
                    </a:lnTo>
                    <a:close/>
                  </a:path>
                </a:pathLst>
              </a:custGeom>
              <a:solidFill>
                <a:srgbClr val="BA87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4" name="Freeform 80"/>
              <p:cNvSpPr>
                <a:spLocks/>
              </p:cNvSpPr>
              <p:nvPr/>
            </p:nvSpPr>
            <p:spPr bwMode="auto">
              <a:xfrm>
                <a:off x="2447" y="2454"/>
                <a:ext cx="27" cy="120"/>
              </a:xfrm>
              <a:custGeom>
                <a:avLst/>
                <a:gdLst>
                  <a:gd name="T0" fmla="*/ 15 w 53"/>
                  <a:gd name="T1" fmla="*/ 239 h 239"/>
                  <a:gd name="T2" fmla="*/ 0 w 53"/>
                  <a:gd name="T3" fmla="*/ 0 h 239"/>
                  <a:gd name="T4" fmla="*/ 53 w 53"/>
                  <a:gd name="T5" fmla="*/ 235 h 239"/>
                  <a:gd name="T6" fmla="*/ 15 w 53"/>
                  <a:gd name="T7" fmla="*/ 239 h 239"/>
                  <a:gd name="T8" fmla="*/ 15 w 53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39">
                    <a:moveTo>
                      <a:pt x="15" y="239"/>
                    </a:moveTo>
                    <a:lnTo>
                      <a:pt x="0" y="0"/>
                    </a:lnTo>
                    <a:lnTo>
                      <a:pt x="53" y="235"/>
                    </a:lnTo>
                    <a:lnTo>
                      <a:pt x="15" y="239"/>
                    </a:lnTo>
                    <a:lnTo>
                      <a:pt x="15" y="239"/>
                    </a:lnTo>
                    <a:close/>
                  </a:path>
                </a:pathLst>
              </a:custGeom>
              <a:solidFill>
                <a:srgbClr val="BA87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5" name="Freeform 81"/>
              <p:cNvSpPr>
                <a:spLocks/>
              </p:cNvSpPr>
              <p:nvPr/>
            </p:nvSpPr>
            <p:spPr bwMode="auto">
              <a:xfrm>
                <a:off x="2741" y="2329"/>
                <a:ext cx="19" cy="64"/>
              </a:xfrm>
              <a:custGeom>
                <a:avLst/>
                <a:gdLst>
                  <a:gd name="T0" fmla="*/ 0 w 38"/>
                  <a:gd name="T1" fmla="*/ 0 h 127"/>
                  <a:gd name="T2" fmla="*/ 38 w 38"/>
                  <a:gd name="T3" fmla="*/ 34 h 127"/>
                  <a:gd name="T4" fmla="*/ 32 w 38"/>
                  <a:gd name="T5" fmla="*/ 108 h 127"/>
                  <a:gd name="T6" fmla="*/ 0 w 38"/>
                  <a:gd name="T7" fmla="*/ 127 h 127"/>
                  <a:gd name="T8" fmla="*/ 0 w 38"/>
                  <a:gd name="T9" fmla="*/ 0 h 127"/>
                  <a:gd name="T10" fmla="*/ 0 w 38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27">
                    <a:moveTo>
                      <a:pt x="0" y="0"/>
                    </a:moveTo>
                    <a:lnTo>
                      <a:pt x="38" y="34"/>
                    </a:lnTo>
                    <a:lnTo>
                      <a:pt x="32" y="108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6" name="Freeform 82"/>
              <p:cNvSpPr>
                <a:spLocks/>
              </p:cNvSpPr>
              <p:nvPr/>
            </p:nvSpPr>
            <p:spPr bwMode="auto">
              <a:xfrm>
                <a:off x="2654" y="2701"/>
                <a:ext cx="197" cy="149"/>
              </a:xfrm>
              <a:custGeom>
                <a:avLst/>
                <a:gdLst>
                  <a:gd name="T0" fmla="*/ 185 w 396"/>
                  <a:gd name="T1" fmla="*/ 2 h 298"/>
                  <a:gd name="T2" fmla="*/ 207 w 396"/>
                  <a:gd name="T3" fmla="*/ 11 h 298"/>
                  <a:gd name="T4" fmla="*/ 243 w 396"/>
                  <a:gd name="T5" fmla="*/ 0 h 298"/>
                  <a:gd name="T6" fmla="*/ 245 w 396"/>
                  <a:gd name="T7" fmla="*/ 63 h 298"/>
                  <a:gd name="T8" fmla="*/ 396 w 396"/>
                  <a:gd name="T9" fmla="*/ 224 h 298"/>
                  <a:gd name="T10" fmla="*/ 394 w 396"/>
                  <a:gd name="T11" fmla="*/ 224 h 298"/>
                  <a:gd name="T12" fmla="*/ 392 w 396"/>
                  <a:gd name="T13" fmla="*/ 228 h 298"/>
                  <a:gd name="T14" fmla="*/ 386 w 396"/>
                  <a:gd name="T15" fmla="*/ 234 h 298"/>
                  <a:gd name="T16" fmla="*/ 378 w 396"/>
                  <a:gd name="T17" fmla="*/ 241 h 298"/>
                  <a:gd name="T18" fmla="*/ 371 w 396"/>
                  <a:gd name="T19" fmla="*/ 245 h 298"/>
                  <a:gd name="T20" fmla="*/ 365 w 396"/>
                  <a:gd name="T21" fmla="*/ 251 h 298"/>
                  <a:gd name="T22" fmla="*/ 358 w 396"/>
                  <a:gd name="T23" fmla="*/ 255 h 298"/>
                  <a:gd name="T24" fmla="*/ 352 w 396"/>
                  <a:gd name="T25" fmla="*/ 260 h 298"/>
                  <a:gd name="T26" fmla="*/ 342 w 396"/>
                  <a:gd name="T27" fmla="*/ 264 h 298"/>
                  <a:gd name="T28" fmla="*/ 333 w 396"/>
                  <a:gd name="T29" fmla="*/ 270 h 298"/>
                  <a:gd name="T30" fmla="*/ 323 w 396"/>
                  <a:gd name="T31" fmla="*/ 276 h 298"/>
                  <a:gd name="T32" fmla="*/ 312 w 396"/>
                  <a:gd name="T33" fmla="*/ 281 h 298"/>
                  <a:gd name="T34" fmla="*/ 304 w 396"/>
                  <a:gd name="T35" fmla="*/ 281 h 298"/>
                  <a:gd name="T36" fmla="*/ 299 w 396"/>
                  <a:gd name="T37" fmla="*/ 285 h 298"/>
                  <a:gd name="T38" fmla="*/ 291 w 396"/>
                  <a:gd name="T39" fmla="*/ 285 h 298"/>
                  <a:gd name="T40" fmla="*/ 285 w 396"/>
                  <a:gd name="T41" fmla="*/ 287 h 298"/>
                  <a:gd name="T42" fmla="*/ 276 w 396"/>
                  <a:gd name="T43" fmla="*/ 289 h 298"/>
                  <a:gd name="T44" fmla="*/ 268 w 396"/>
                  <a:gd name="T45" fmla="*/ 291 h 298"/>
                  <a:gd name="T46" fmla="*/ 263 w 396"/>
                  <a:gd name="T47" fmla="*/ 291 h 298"/>
                  <a:gd name="T48" fmla="*/ 255 w 396"/>
                  <a:gd name="T49" fmla="*/ 295 h 298"/>
                  <a:gd name="T50" fmla="*/ 245 w 396"/>
                  <a:gd name="T51" fmla="*/ 295 h 298"/>
                  <a:gd name="T52" fmla="*/ 238 w 396"/>
                  <a:gd name="T53" fmla="*/ 295 h 298"/>
                  <a:gd name="T54" fmla="*/ 230 w 396"/>
                  <a:gd name="T55" fmla="*/ 295 h 298"/>
                  <a:gd name="T56" fmla="*/ 223 w 396"/>
                  <a:gd name="T57" fmla="*/ 297 h 298"/>
                  <a:gd name="T58" fmla="*/ 215 w 396"/>
                  <a:gd name="T59" fmla="*/ 297 h 298"/>
                  <a:gd name="T60" fmla="*/ 207 w 396"/>
                  <a:gd name="T61" fmla="*/ 297 h 298"/>
                  <a:gd name="T62" fmla="*/ 198 w 396"/>
                  <a:gd name="T63" fmla="*/ 297 h 298"/>
                  <a:gd name="T64" fmla="*/ 190 w 396"/>
                  <a:gd name="T65" fmla="*/ 298 h 298"/>
                  <a:gd name="T66" fmla="*/ 183 w 396"/>
                  <a:gd name="T67" fmla="*/ 297 h 298"/>
                  <a:gd name="T68" fmla="*/ 175 w 396"/>
                  <a:gd name="T69" fmla="*/ 297 h 298"/>
                  <a:gd name="T70" fmla="*/ 166 w 396"/>
                  <a:gd name="T71" fmla="*/ 297 h 298"/>
                  <a:gd name="T72" fmla="*/ 160 w 396"/>
                  <a:gd name="T73" fmla="*/ 297 h 298"/>
                  <a:gd name="T74" fmla="*/ 150 w 396"/>
                  <a:gd name="T75" fmla="*/ 295 h 298"/>
                  <a:gd name="T76" fmla="*/ 143 w 396"/>
                  <a:gd name="T77" fmla="*/ 295 h 298"/>
                  <a:gd name="T78" fmla="*/ 137 w 396"/>
                  <a:gd name="T79" fmla="*/ 293 h 298"/>
                  <a:gd name="T80" fmla="*/ 131 w 396"/>
                  <a:gd name="T81" fmla="*/ 293 h 298"/>
                  <a:gd name="T82" fmla="*/ 124 w 396"/>
                  <a:gd name="T83" fmla="*/ 291 h 298"/>
                  <a:gd name="T84" fmla="*/ 116 w 396"/>
                  <a:gd name="T85" fmla="*/ 289 h 298"/>
                  <a:gd name="T86" fmla="*/ 109 w 396"/>
                  <a:gd name="T87" fmla="*/ 289 h 298"/>
                  <a:gd name="T88" fmla="*/ 105 w 396"/>
                  <a:gd name="T89" fmla="*/ 287 h 298"/>
                  <a:gd name="T90" fmla="*/ 91 w 396"/>
                  <a:gd name="T91" fmla="*/ 285 h 298"/>
                  <a:gd name="T92" fmla="*/ 84 w 396"/>
                  <a:gd name="T93" fmla="*/ 281 h 298"/>
                  <a:gd name="T94" fmla="*/ 74 w 396"/>
                  <a:gd name="T95" fmla="*/ 276 h 298"/>
                  <a:gd name="T96" fmla="*/ 65 w 396"/>
                  <a:gd name="T97" fmla="*/ 270 h 298"/>
                  <a:gd name="T98" fmla="*/ 57 w 396"/>
                  <a:gd name="T99" fmla="*/ 266 h 298"/>
                  <a:gd name="T100" fmla="*/ 50 w 396"/>
                  <a:gd name="T101" fmla="*/ 260 h 298"/>
                  <a:gd name="T102" fmla="*/ 42 w 396"/>
                  <a:gd name="T103" fmla="*/ 253 h 298"/>
                  <a:gd name="T104" fmla="*/ 34 w 396"/>
                  <a:gd name="T105" fmla="*/ 249 h 298"/>
                  <a:gd name="T106" fmla="*/ 29 w 396"/>
                  <a:gd name="T107" fmla="*/ 243 h 298"/>
                  <a:gd name="T108" fmla="*/ 23 w 396"/>
                  <a:gd name="T109" fmla="*/ 240 h 298"/>
                  <a:gd name="T110" fmla="*/ 13 w 396"/>
                  <a:gd name="T111" fmla="*/ 230 h 298"/>
                  <a:gd name="T112" fmla="*/ 6 w 396"/>
                  <a:gd name="T113" fmla="*/ 224 h 298"/>
                  <a:gd name="T114" fmla="*/ 2 w 396"/>
                  <a:gd name="T115" fmla="*/ 219 h 298"/>
                  <a:gd name="T116" fmla="*/ 0 w 396"/>
                  <a:gd name="T117" fmla="*/ 217 h 298"/>
                  <a:gd name="T118" fmla="*/ 169 w 396"/>
                  <a:gd name="T119" fmla="*/ 67 h 298"/>
                  <a:gd name="T120" fmla="*/ 185 w 396"/>
                  <a:gd name="T121" fmla="*/ 2 h 298"/>
                  <a:gd name="T122" fmla="*/ 185 w 396"/>
                  <a:gd name="T123" fmla="*/ 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6" h="298">
                    <a:moveTo>
                      <a:pt x="185" y="2"/>
                    </a:moveTo>
                    <a:lnTo>
                      <a:pt x="207" y="11"/>
                    </a:lnTo>
                    <a:lnTo>
                      <a:pt x="243" y="0"/>
                    </a:lnTo>
                    <a:lnTo>
                      <a:pt x="245" y="63"/>
                    </a:lnTo>
                    <a:lnTo>
                      <a:pt x="396" y="224"/>
                    </a:lnTo>
                    <a:lnTo>
                      <a:pt x="394" y="224"/>
                    </a:lnTo>
                    <a:lnTo>
                      <a:pt x="392" y="228"/>
                    </a:lnTo>
                    <a:lnTo>
                      <a:pt x="386" y="234"/>
                    </a:lnTo>
                    <a:lnTo>
                      <a:pt x="378" y="241"/>
                    </a:lnTo>
                    <a:lnTo>
                      <a:pt x="371" y="245"/>
                    </a:lnTo>
                    <a:lnTo>
                      <a:pt x="365" y="251"/>
                    </a:lnTo>
                    <a:lnTo>
                      <a:pt x="358" y="255"/>
                    </a:lnTo>
                    <a:lnTo>
                      <a:pt x="352" y="260"/>
                    </a:lnTo>
                    <a:lnTo>
                      <a:pt x="342" y="264"/>
                    </a:lnTo>
                    <a:lnTo>
                      <a:pt x="333" y="270"/>
                    </a:lnTo>
                    <a:lnTo>
                      <a:pt x="323" y="276"/>
                    </a:lnTo>
                    <a:lnTo>
                      <a:pt x="312" y="281"/>
                    </a:lnTo>
                    <a:lnTo>
                      <a:pt x="304" y="281"/>
                    </a:lnTo>
                    <a:lnTo>
                      <a:pt x="299" y="285"/>
                    </a:lnTo>
                    <a:lnTo>
                      <a:pt x="291" y="285"/>
                    </a:lnTo>
                    <a:lnTo>
                      <a:pt x="285" y="287"/>
                    </a:lnTo>
                    <a:lnTo>
                      <a:pt x="276" y="289"/>
                    </a:lnTo>
                    <a:lnTo>
                      <a:pt x="268" y="291"/>
                    </a:lnTo>
                    <a:lnTo>
                      <a:pt x="263" y="291"/>
                    </a:lnTo>
                    <a:lnTo>
                      <a:pt x="255" y="295"/>
                    </a:lnTo>
                    <a:lnTo>
                      <a:pt x="245" y="295"/>
                    </a:lnTo>
                    <a:lnTo>
                      <a:pt x="238" y="295"/>
                    </a:lnTo>
                    <a:lnTo>
                      <a:pt x="230" y="295"/>
                    </a:lnTo>
                    <a:lnTo>
                      <a:pt x="223" y="297"/>
                    </a:lnTo>
                    <a:lnTo>
                      <a:pt x="215" y="297"/>
                    </a:lnTo>
                    <a:lnTo>
                      <a:pt x="207" y="297"/>
                    </a:lnTo>
                    <a:lnTo>
                      <a:pt x="198" y="297"/>
                    </a:lnTo>
                    <a:lnTo>
                      <a:pt x="190" y="298"/>
                    </a:lnTo>
                    <a:lnTo>
                      <a:pt x="183" y="297"/>
                    </a:lnTo>
                    <a:lnTo>
                      <a:pt x="175" y="297"/>
                    </a:lnTo>
                    <a:lnTo>
                      <a:pt x="166" y="297"/>
                    </a:lnTo>
                    <a:lnTo>
                      <a:pt x="160" y="297"/>
                    </a:lnTo>
                    <a:lnTo>
                      <a:pt x="150" y="295"/>
                    </a:lnTo>
                    <a:lnTo>
                      <a:pt x="143" y="295"/>
                    </a:lnTo>
                    <a:lnTo>
                      <a:pt x="137" y="293"/>
                    </a:lnTo>
                    <a:lnTo>
                      <a:pt x="131" y="293"/>
                    </a:lnTo>
                    <a:lnTo>
                      <a:pt x="124" y="291"/>
                    </a:lnTo>
                    <a:lnTo>
                      <a:pt x="116" y="289"/>
                    </a:lnTo>
                    <a:lnTo>
                      <a:pt x="109" y="289"/>
                    </a:lnTo>
                    <a:lnTo>
                      <a:pt x="105" y="287"/>
                    </a:lnTo>
                    <a:lnTo>
                      <a:pt x="91" y="285"/>
                    </a:lnTo>
                    <a:lnTo>
                      <a:pt x="84" y="281"/>
                    </a:lnTo>
                    <a:lnTo>
                      <a:pt x="74" y="276"/>
                    </a:lnTo>
                    <a:lnTo>
                      <a:pt x="65" y="270"/>
                    </a:lnTo>
                    <a:lnTo>
                      <a:pt x="57" y="266"/>
                    </a:lnTo>
                    <a:lnTo>
                      <a:pt x="50" y="260"/>
                    </a:lnTo>
                    <a:lnTo>
                      <a:pt x="42" y="253"/>
                    </a:lnTo>
                    <a:lnTo>
                      <a:pt x="34" y="249"/>
                    </a:lnTo>
                    <a:lnTo>
                      <a:pt x="29" y="243"/>
                    </a:lnTo>
                    <a:lnTo>
                      <a:pt x="23" y="240"/>
                    </a:lnTo>
                    <a:lnTo>
                      <a:pt x="13" y="230"/>
                    </a:lnTo>
                    <a:lnTo>
                      <a:pt x="6" y="224"/>
                    </a:lnTo>
                    <a:lnTo>
                      <a:pt x="2" y="219"/>
                    </a:lnTo>
                    <a:lnTo>
                      <a:pt x="0" y="217"/>
                    </a:lnTo>
                    <a:lnTo>
                      <a:pt x="169" y="67"/>
                    </a:lnTo>
                    <a:lnTo>
                      <a:pt x="185" y="2"/>
                    </a:lnTo>
                    <a:lnTo>
                      <a:pt x="185" y="2"/>
                    </a:lnTo>
                    <a:close/>
                  </a:path>
                </a:pathLst>
              </a:custGeom>
              <a:solidFill>
                <a:srgbClr val="9491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7" name="Freeform 83"/>
              <p:cNvSpPr>
                <a:spLocks/>
              </p:cNvSpPr>
              <p:nvPr/>
            </p:nvSpPr>
            <p:spPr bwMode="auto">
              <a:xfrm>
                <a:off x="2659" y="2699"/>
                <a:ext cx="98" cy="131"/>
              </a:xfrm>
              <a:custGeom>
                <a:avLst/>
                <a:gdLst>
                  <a:gd name="T0" fmla="*/ 161 w 195"/>
                  <a:gd name="T1" fmla="*/ 0 h 263"/>
                  <a:gd name="T2" fmla="*/ 195 w 195"/>
                  <a:gd name="T3" fmla="*/ 29 h 263"/>
                  <a:gd name="T4" fmla="*/ 195 w 195"/>
                  <a:gd name="T5" fmla="*/ 78 h 263"/>
                  <a:gd name="T6" fmla="*/ 188 w 195"/>
                  <a:gd name="T7" fmla="*/ 255 h 263"/>
                  <a:gd name="T8" fmla="*/ 161 w 195"/>
                  <a:gd name="T9" fmla="*/ 101 h 263"/>
                  <a:gd name="T10" fmla="*/ 157 w 195"/>
                  <a:gd name="T11" fmla="*/ 101 h 263"/>
                  <a:gd name="T12" fmla="*/ 152 w 195"/>
                  <a:gd name="T13" fmla="*/ 101 h 263"/>
                  <a:gd name="T14" fmla="*/ 142 w 195"/>
                  <a:gd name="T15" fmla="*/ 103 h 263"/>
                  <a:gd name="T16" fmla="*/ 135 w 195"/>
                  <a:gd name="T17" fmla="*/ 107 h 263"/>
                  <a:gd name="T18" fmla="*/ 123 w 195"/>
                  <a:gd name="T19" fmla="*/ 110 h 263"/>
                  <a:gd name="T20" fmla="*/ 114 w 195"/>
                  <a:gd name="T21" fmla="*/ 118 h 263"/>
                  <a:gd name="T22" fmla="*/ 110 w 195"/>
                  <a:gd name="T23" fmla="*/ 122 h 263"/>
                  <a:gd name="T24" fmla="*/ 106 w 195"/>
                  <a:gd name="T25" fmla="*/ 128 h 263"/>
                  <a:gd name="T26" fmla="*/ 102 w 195"/>
                  <a:gd name="T27" fmla="*/ 135 h 263"/>
                  <a:gd name="T28" fmla="*/ 100 w 195"/>
                  <a:gd name="T29" fmla="*/ 143 h 263"/>
                  <a:gd name="T30" fmla="*/ 97 w 195"/>
                  <a:gd name="T31" fmla="*/ 150 h 263"/>
                  <a:gd name="T32" fmla="*/ 95 w 195"/>
                  <a:gd name="T33" fmla="*/ 160 h 263"/>
                  <a:gd name="T34" fmla="*/ 93 w 195"/>
                  <a:gd name="T35" fmla="*/ 169 h 263"/>
                  <a:gd name="T36" fmla="*/ 89 w 195"/>
                  <a:gd name="T37" fmla="*/ 179 h 263"/>
                  <a:gd name="T38" fmla="*/ 87 w 195"/>
                  <a:gd name="T39" fmla="*/ 188 h 263"/>
                  <a:gd name="T40" fmla="*/ 85 w 195"/>
                  <a:gd name="T41" fmla="*/ 198 h 263"/>
                  <a:gd name="T42" fmla="*/ 81 w 195"/>
                  <a:gd name="T43" fmla="*/ 207 h 263"/>
                  <a:gd name="T44" fmla="*/ 79 w 195"/>
                  <a:gd name="T45" fmla="*/ 219 h 263"/>
                  <a:gd name="T46" fmla="*/ 76 w 195"/>
                  <a:gd name="T47" fmla="*/ 226 h 263"/>
                  <a:gd name="T48" fmla="*/ 74 w 195"/>
                  <a:gd name="T49" fmla="*/ 236 h 263"/>
                  <a:gd name="T50" fmla="*/ 72 w 195"/>
                  <a:gd name="T51" fmla="*/ 242 h 263"/>
                  <a:gd name="T52" fmla="*/ 70 w 195"/>
                  <a:gd name="T53" fmla="*/ 249 h 263"/>
                  <a:gd name="T54" fmla="*/ 68 w 195"/>
                  <a:gd name="T55" fmla="*/ 255 h 263"/>
                  <a:gd name="T56" fmla="*/ 68 w 195"/>
                  <a:gd name="T57" fmla="*/ 259 h 263"/>
                  <a:gd name="T58" fmla="*/ 68 w 195"/>
                  <a:gd name="T59" fmla="*/ 261 h 263"/>
                  <a:gd name="T60" fmla="*/ 68 w 195"/>
                  <a:gd name="T61" fmla="*/ 263 h 263"/>
                  <a:gd name="T62" fmla="*/ 0 w 195"/>
                  <a:gd name="T63" fmla="*/ 206 h 263"/>
                  <a:gd name="T64" fmla="*/ 148 w 195"/>
                  <a:gd name="T65" fmla="*/ 67 h 263"/>
                  <a:gd name="T66" fmla="*/ 161 w 195"/>
                  <a:gd name="T67" fmla="*/ 0 h 263"/>
                  <a:gd name="T68" fmla="*/ 161 w 195"/>
                  <a:gd name="T6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5" h="263">
                    <a:moveTo>
                      <a:pt x="161" y="0"/>
                    </a:moveTo>
                    <a:lnTo>
                      <a:pt x="195" y="29"/>
                    </a:lnTo>
                    <a:lnTo>
                      <a:pt x="195" y="78"/>
                    </a:lnTo>
                    <a:lnTo>
                      <a:pt x="188" y="255"/>
                    </a:lnTo>
                    <a:lnTo>
                      <a:pt x="161" y="101"/>
                    </a:lnTo>
                    <a:lnTo>
                      <a:pt x="157" y="101"/>
                    </a:lnTo>
                    <a:lnTo>
                      <a:pt x="152" y="101"/>
                    </a:lnTo>
                    <a:lnTo>
                      <a:pt x="142" y="103"/>
                    </a:lnTo>
                    <a:lnTo>
                      <a:pt x="135" y="107"/>
                    </a:lnTo>
                    <a:lnTo>
                      <a:pt x="123" y="110"/>
                    </a:lnTo>
                    <a:lnTo>
                      <a:pt x="114" y="118"/>
                    </a:lnTo>
                    <a:lnTo>
                      <a:pt x="110" y="122"/>
                    </a:lnTo>
                    <a:lnTo>
                      <a:pt x="106" y="128"/>
                    </a:lnTo>
                    <a:lnTo>
                      <a:pt x="102" y="135"/>
                    </a:lnTo>
                    <a:lnTo>
                      <a:pt x="100" y="143"/>
                    </a:lnTo>
                    <a:lnTo>
                      <a:pt x="97" y="150"/>
                    </a:lnTo>
                    <a:lnTo>
                      <a:pt x="95" y="160"/>
                    </a:lnTo>
                    <a:lnTo>
                      <a:pt x="93" y="169"/>
                    </a:lnTo>
                    <a:lnTo>
                      <a:pt x="89" y="179"/>
                    </a:lnTo>
                    <a:lnTo>
                      <a:pt x="87" y="188"/>
                    </a:lnTo>
                    <a:lnTo>
                      <a:pt x="85" y="198"/>
                    </a:lnTo>
                    <a:lnTo>
                      <a:pt x="81" y="207"/>
                    </a:lnTo>
                    <a:lnTo>
                      <a:pt x="79" y="219"/>
                    </a:lnTo>
                    <a:lnTo>
                      <a:pt x="76" y="226"/>
                    </a:lnTo>
                    <a:lnTo>
                      <a:pt x="74" y="236"/>
                    </a:lnTo>
                    <a:lnTo>
                      <a:pt x="72" y="242"/>
                    </a:lnTo>
                    <a:lnTo>
                      <a:pt x="70" y="249"/>
                    </a:lnTo>
                    <a:lnTo>
                      <a:pt x="68" y="255"/>
                    </a:lnTo>
                    <a:lnTo>
                      <a:pt x="68" y="259"/>
                    </a:lnTo>
                    <a:lnTo>
                      <a:pt x="68" y="261"/>
                    </a:lnTo>
                    <a:lnTo>
                      <a:pt x="68" y="263"/>
                    </a:lnTo>
                    <a:lnTo>
                      <a:pt x="0" y="206"/>
                    </a:lnTo>
                    <a:lnTo>
                      <a:pt x="148" y="67"/>
                    </a:lnTo>
                    <a:lnTo>
                      <a:pt x="161" y="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8" name="Freeform 84"/>
              <p:cNvSpPr>
                <a:spLocks/>
              </p:cNvSpPr>
              <p:nvPr/>
            </p:nvSpPr>
            <p:spPr bwMode="auto">
              <a:xfrm>
                <a:off x="2491" y="1785"/>
                <a:ext cx="150" cy="185"/>
              </a:xfrm>
              <a:custGeom>
                <a:avLst/>
                <a:gdLst>
                  <a:gd name="T0" fmla="*/ 226 w 300"/>
                  <a:gd name="T1" fmla="*/ 350 h 371"/>
                  <a:gd name="T2" fmla="*/ 207 w 300"/>
                  <a:gd name="T3" fmla="*/ 341 h 371"/>
                  <a:gd name="T4" fmla="*/ 188 w 300"/>
                  <a:gd name="T5" fmla="*/ 324 h 371"/>
                  <a:gd name="T6" fmla="*/ 171 w 300"/>
                  <a:gd name="T7" fmla="*/ 297 h 371"/>
                  <a:gd name="T8" fmla="*/ 167 w 300"/>
                  <a:gd name="T9" fmla="*/ 274 h 371"/>
                  <a:gd name="T10" fmla="*/ 169 w 300"/>
                  <a:gd name="T11" fmla="*/ 251 h 371"/>
                  <a:gd name="T12" fmla="*/ 175 w 300"/>
                  <a:gd name="T13" fmla="*/ 232 h 371"/>
                  <a:gd name="T14" fmla="*/ 184 w 300"/>
                  <a:gd name="T15" fmla="*/ 213 h 371"/>
                  <a:gd name="T16" fmla="*/ 207 w 300"/>
                  <a:gd name="T17" fmla="*/ 187 h 371"/>
                  <a:gd name="T18" fmla="*/ 240 w 300"/>
                  <a:gd name="T19" fmla="*/ 160 h 371"/>
                  <a:gd name="T20" fmla="*/ 272 w 300"/>
                  <a:gd name="T21" fmla="*/ 133 h 371"/>
                  <a:gd name="T22" fmla="*/ 293 w 300"/>
                  <a:gd name="T23" fmla="*/ 105 h 371"/>
                  <a:gd name="T24" fmla="*/ 299 w 300"/>
                  <a:gd name="T25" fmla="*/ 76 h 371"/>
                  <a:gd name="T26" fmla="*/ 281 w 300"/>
                  <a:gd name="T27" fmla="*/ 48 h 371"/>
                  <a:gd name="T28" fmla="*/ 261 w 300"/>
                  <a:gd name="T29" fmla="*/ 29 h 371"/>
                  <a:gd name="T30" fmla="*/ 241 w 300"/>
                  <a:gd name="T31" fmla="*/ 19 h 371"/>
                  <a:gd name="T32" fmla="*/ 219 w 300"/>
                  <a:gd name="T33" fmla="*/ 10 h 371"/>
                  <a:gd name="T34" fmla="*/ 194 w 300"/>
                  <a:gd name="T35" fmla="*/ 2 h 371"/>
                  <a:gd name="T36" fmla="*/ 169 w 300"/>
                  <a:gd name="T37" fmla="*/ 0 h 371"/>
                  <a:gd name="T38" fmla="*/ 143 w 300"/>
                  <a:gd name="T39" fmla="*/ 0 h 371"/>
                  <a:gd name="T40" fmla="*/ 116 w 300"/>
                  <a:gd name="T41" fmla="*/ 8 h 371"/>
                  <a:gd name="T42" fmla="*/ 91 w 300"/>
                  <a:gd name="T43" fmla="*/ 16 h 371"/>
                  <a:gd name="T44" fmla="*/ 70 w 300"/>
                  <a:gd name="T45" fmla="*/ 27 h 371"/>
                  <a:gd name="T46" fmla="*/ 55 w 300"/>
                  <a:gd name="T47" fmla="*/ 42 h 371"/>
                  <a:gd name="T48" fmla="*/ 40 w 300"/>
                  <a:gd name="T49" fmla="*/ 59 h 371"/>
                  <a:gd name="T50" fmla="*/ 29 w 300"/>
                  <a:gd name="T51" fmla="*/ 80 h 371"/>
                  <a:gd name="T52" fmla="*/ 19 w 300"/>
                  <a:gd name="T53" fmla="*/ 101 h 371"/>
                  <a:gd name="T54" fmla="*/ 11 w 300"/>
                  <a:gd name="T55" fmla="*/ 122 h 371"/>
                  <a:gd name="T56" fmla="*/ 6 w 300"/>
                  <a:gd name="T57" fmla="*/ 147 h 371"/>
                  <a:gd name="T58" fmla="*/ 2 w 300"/>
                  <a:gd name="T59" fmla="*/ 170 h 371"/>
                  <a:gd name="T60" fmla="*/ 0 w 300"/>
                  <a:gd name="T61" fmla="*/ 194 h 371"/>
                  <a:gd name="T62" fmla="*/ 0 w 300"/>
                  <a:gd name="T63" fmla="*/ 219 h 371"/>
                  <a:gd name="T64" fmla="*/ 2 w 300"/>
                  <a:gd name="T65" fmla="*/ 240 h 371"/>
                  <a:gd name="T66" fmla="*/ 6 w 300"/>
                  <a:gd name="T67" fmla="*/ 261 h 371"/>
                  <a:gd name="T68" fmla="*/ 15 w 300"/>
                  <a:gd name="T69" fmla="*/ 280 h 371"/>
                  <a:gd name="T70" fmla="*/ 29 w 300"/>
                  <a:gd name="T71" fmla="*/ 305 h 371"/>
                  <a:gd name="T72" fmla="*/ 57 w 300"/>
                  <a:gd name="T73" fmla="*/ 333 h 371"/>
                  <a:gd name="T74" fmla="*/ 87 w 300"/>
                  <a:gd name="T75" fmla="*/ 354 h 371"/>
                  <a:gd name="T76" fmla="*/ 112 w 300"/>
                  <a:gd name="T77" fmla="*/ 365 h 371"/>
                  <a:gd name="T78" fmla="*/ 135 w 300"/>
                  <a:gd name="T79" fmla="*/ 369 h 371"/>
                  <a:gd name="T80" fmla="*/ 167 w 300"/>
                  <a:gd name="T81" fmla="*/ 371 h 371"/>
                  <a:gd name="T82" fmla="*/ 196 w 300"/>
                  <a:gd name="T83" fmla="*/ 367 h 371"/>
                  <a:gd name="T84" fmla="*/ 217 w 300"/>
                  <a:gd name="T85" fmla="*/ 362 h 371"/>
                  <a:gd name="T86" fmla="*/ 236 w 300"/>
                  <a:gd name="T87" fmla="*/ 35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0" h="371">
                    <a:moveTo>
                      <a:pt x="238" y="356"/>
                    </a:moveTo>
                    <a:lnTo>
                      <a:pt x="234" y="354"/>
                    </a:lnTo>
                    <a:lnTo>
                      <a:pt x="226" y="350"/>
                    </a:lnTo>
                    <a:lnTo>
                      <a:pt x="219" y="348"/>
                    </a:lnTo>
                    <a:lnTo>
                      <a:pt x="215" y="344"/>
                    </a:lnTo>
                    <a:lnTo>
                      <a:pt x="207" y="341"/>
                    </a:lnTo>
                    <a:lnTo>
                      <a:pt x="202" y="337"/>
                    </a:lnTo>
                    <a:lnTo>
                      <a:pt x="194" y="329"/>
                    </a:lnTo>
                    <a:lnTo>
                      <a:pt x="188" y="324"/>
                    </a:lnTo>
                    <a:lnTo>
                      <a:pt x="181" y="316"/>
                    </a:lnTo>
                    <a:lnTo>
                      <a:pt x="177" y="306"/>
                    </a:lnTo>
                    <a:lnTo>
                      <a:pt x="171" y="297"/>
                    </a:lnTo>
                    <a:lnTo>
                      <a:pt x="169" y="286"/>
                    </a:lnTo>
                    <a:lnTo>
                      <a:pt x="167" y="280"/>
                    </a:lnTo>
                    <a:lnTo>
                      <a:pt x="167" y="274"/>
                    </a:lnTo>
                    <a:lnTo>
                      <a:pt x="167" y="267"/>
                    </a:lnTo>
                    <a:lnTo>
                      <a:pt x="169" y="261"/>
                    </a:lnTo>
                    <a:lnTo>
                      <a:pt x="169" y="251"/>
                    </a:lnTo>
                    <a:lnTo>
                      <a:pt x="169" y="244"/>
                    </a:lnTo>
                    <a:lnTo>
                      <a:pt x="171" y="238"/>
                    </a:lnTo>
                    <a:lnTo>
                      <a:pt x="175" y="232"/>
                    </a:lnTo>
                    <a:lnTo>
                      <a:pt x="177" y="225"/>
                    </a:lnTo>
                    <a:lnTo>
                      <a:pt x="181" y="219"/>
                    </a:lnTo>
                    <a:lnTo>
                      <a:pt x="184" y="213"/>
                    </a:lnTo>
                    <a:lnTo>
                      <a:pt x="188" y="210"/>
                    </a:lnTo>
                    <a:lnTo>
                      <a:pt x="198" y="196"/>
                    </a:lnTo>
                    <a:lnTo>
                      <a:pt x="207" y="187"/>
                    </a:lnTo>
                    <a:lnTo>
                      <a:pt x="219" y="177"/>
                    </a:lnTo>
                    <a:lnTo>
                      <a:pt x="230" y="170"/>
                    </a:lnTo>
                    <a:lnTo>
                      <a:pt x="240" y="160"/>
                    </a:lnTo>
                    <a:lnTo>
                      <a:pt x="251" y="151"/>
                    </a:lnTo>
                    <a:lnTo>
                      <a:pt x="262" y="141"/>
                    </a:lnTo>
                    <a:lnTo>
                      <a:pt x="272" y="133"/>
                    </a:lnTo>
                    <a:lnTo>
                      <a:pt x="280" y="124"/>
                    </a:lnTo>
                    <a:lnTo>
                      <a:pt x="289" y="114"/>
                    </a:lnTo>
                    <a:lnTo>
                      <a:pt x="293" y="105"/>
                    </a:lnTo>
                    <a:lnTo>
                      <a:pt x="299" y="95"/>
                    </a:lnTo>
                    <a:lnTo>
                      <a:pt x="300" y="86"/>
                    </a:lnTo>
                    <a:lnTo>
                      <a:pt x="299" y="76"/>
                    </a:lnTo>
                    <a:lnTo>
                      <a:pt x="295" y="67"/>
                    </a:lnTo>
                    <a:lnTo>
                      <a:pt x="291" y="57"/>
                    </a:lnTo>
                    <a:lnTo>
                      <a:pt x="281" y="48"/>
                    </a:lnTo>
                    <a:lnTo>
                      <a:pt x="272" y="38"/>
                    </a:lnTo>
                    <a:lnTo>
                      <a:pt x="266" y="35"/>
                    </a:lnTo>
                    <a:lnTo>
                      <a:pt x="261" y="29"/>
                    </a:lnTo>
                    <a:lnTo>
                      <a:pt x="255" y="27"/>
                    </a:lnTo>
                    <a:lnTo>
                      <a:pt x="249" y="23"/>
                    </a:lnTo>
                    <a:lnTo>
                      <a:pt x="241" y="19"/>
                    </a:lnTo>
                    <a:lnTo>
                      <a:pt x="234" y="16"/>
                    </a:lnTo>
                    <a:lnTo>
                      <a:pt x="226" y="12"/>
                    </a:lnTo>
                    <a:lnTo>
                      <a:pt x="219" y="10"/>
                    </a:lnTo>
                    <a:lnTo>
                      <a:pt x="211" y="8"/>
                    </a:lnTo>
                    <a:lnTo>
                      <a:pt x="202" y="6"/>
                    </a:lnTo>
                    <a:lnTo>
                      <a:pt x="194" y="2"/>
                    </a:lnTo>
                    <a:lnTo>
                      <a:pt x="186" y="2"/>
                    </a:lnTo>
                    <a:lnTo>
                      <a:pt x="177" y="0"/>
                    </a:lnTo>
                    <a:lnTo>
                      <a:pt x="169" y="0"/>
                    </a:lnTo>
                    <a:lnTo>
                      <a:pt x="160" y="0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33" y="2"/>
                    </a:lnTo>
                    <a:lnTo>
                      <a:pt x="126" y="6"/>
                    </a:lnTo>
                    <a:lnTo>
                      <a:pt x="116" y="8"/>
                    </a:lnTo>
                    <a:lnTo>
                      <a:pt x="107" y="10"/>
                    </a:lnTo>
                    <a:lnTo>
                      <a:pt x="99" y="12"/>
                    </a:lnTo>
                    <a:lnTo>
                      <a:pt x="91" y="16"/>
                    </a:lnTo>
                    <a:lnTo>
                      <a:pt x="86" y="19"/>
                    </a:lnTo>
                    <a:lnTo>
                      <a:pt x="78" y="23"/>
                    </a:lnTo>
                    <a:lnTo>
                      <a:pt x="70" y="27"/>
                    </a:lnTo>
                    <a:lnTo>
                      <a:pt x="67" y="31"/>
                    </a:lnTo>
                    <a:lnTo>
                      <a:pt x="61" y="38"/>
                    </a:lnTo>
                    <a:lnTo>
                      <a:pt x="55" y="42"/>
                    </a:lnTo>
                    <a:lnTo>
                      <a:pt x="49" y="48"/>
                    </a:lnTo>
                    <a:lnTo>
                      <a:pt x="44" y="54"/>
                    </a:lnTo>
                    <a:lnTo>
                      <a:pt x="40" y="59"/>
                    </a:lnTo>
                    <a:lnTo>
                      <a:pt x="36" y="67"/>
                    </a:lnTo>
                    <a:lnTo>
                      <a:pt x="32" y="73"/>
                    </a:lnTo>
                    <a:lnTo>
                      <a:pt x="29" y="80"/>
                    </a:lnTo>
                    <a:lnTo>
                      <a:pt x="25" y="88"/>
                    </a:lnTo>
                    <a:lnTo>
                      <a:pt x="23" y="94"/>
                    </a:lnTo>
                    <a:lnTo>
                      <a:pt x="19" y="101"/>
                    </a:lnTo>
                    <a:lnTo>
                      <a:pt x="15" y="109"/>
                    </a:lnTo>
                    <a:lnTo>
                      <a:pt x="13" y="114"/>
                    </a:lnTo>
                    <a:lnTo>
                      <a:pt x="11" y="122"/>
                    </a:lnTo>
                    <a:lnTo>
                      <a:pt x="10" y="132"/>
                    </a:lnTo>
                    <a:lnTo>
                      <a:pt x="8" y="139"/>
                    </a:lnTo>
                    <a:lnTo>
                      <a:pt x="6" y="147"/>
                    </a:lnTo>
                    <a:lnTo>
                      <a:pt x="4" y="154"/>
                    </a:lnTo>
                    <a:lnTo>
                      <a:pt x="4" y="164"/>
                    </a:lnTo>
                    <a:lnTo>
                      <a:pt x="2" y="170"/>
                    </a:lnTo>
                    <a:lnTo>
                      <a:pt x="2" y="179"/>
                    </a:lnTo>
                    <a:lnTo>
                      <a:pt x="2" y="187"/>
                    </a:lnTo>
                    <a:lnTo>
                      <a:pt x="0" y="194"/>
                    </a:lnTo>
                    <a:lnTo>
                      <a:pt x="0" y="204"/>
                    </a:lnTo>
                    <a:lnTo>
                      <a:pt x="0" y="211"/>
                    </a:lnTo>
                    <a:lnTo>
                      <a:pt x="0" y="219"/>
                    </a:lnTo>
                    <a:lnTo>
                      <a:pt x="0" y="225"/>
                    </a:lnTo>
                    <a:lnTo>
                      <a:pt x="0" y="232"/>
                    </a:lnTo>
                    <a:lnTo>
                      <a:pt x="2" y="240"/>
                    </a:lnTo>
                    <a:lnTo>
                      <a:pt x="2" y="248"/>
                    </a:lnTo>
                    <a:lnTo>
                      <a:pt x="4" y="255"/>
                    </a:lnTo>
                    <a:lnTo>
                      <a:pt x="6" y="261"/>
                    </a:lnTo>
                    <a:lnTo>
                      <a:pt x="10" y="268"/>
                    </a:lnTo>
                    <a:lnTo>
                      <a:pt x="11" y="274"/>
                    </a:lnTo>
                    <a:lnTo>
                      <a:pt x="15" y="280"/>
                    </a:lnTo>
                    <a:lnTo>
                      <a:pt x="19" y="287"/>
                    </a:lnTo>
                    <a:lnTo>
                      <a:pt x="21" y="293"/>
                    </a:lnTo>
                    <a:lnTo>
                      <a:pt x="29" y="305"/>
                    </a:lnTo>
                    <a:lnTo>
                      <a:pt x="38" y="316"/>
                    </a:lnTo>
                    <a:lnTo>
                      <a:pt x="48" y="324"/>
                    </a:lnTo>
                    <a:lnTo>
                      <a:pt x="57" y="333"/>
                    </a:lnTo>
                    <a:lnTo>
                      <a:pt x="67" y="341"/>
                    </a:lnTo>
                    <a:lnTo>
                      <a:pt x="78" y="348"/>
                    </a:lnTo>
                    <a:lnTo>
                      <a:pt x="87" y="354"/>
                    </a:lnTo>
                    <a:lnTo>
                      <a:pt x="99" y="360"/>
                    </a:lnTo>
                    <a:lnTo>
                      <a:pt x="105" y="362"/>
                    </a:lnTo>
                    <a:lnTo>
                      <a:pt x="112" y="365"/>
                    </a:lnTo>
                    <a:lnTo>
                      <a:pt x="118" y="367"/>
                    </a:lnTo>
                    <a:lnTo>
                      <a:pt x="124" y="369"/>
                    </a:lnTo>
                    <a:lnTo>
                      <a:pt x="135" y="369"/>
                    </a:lnTo>
                    <a:lnTo>
                      <a:pt x="145" y="371"/>
                    </a:lnTo>
                    <a:lnTo>
                      <a:pt x="156" y="371"/>
                    </a:lnTo>
                    <a:lnTo>
                      <a:pt x="167" y="371"/>
                    </a:lnTo>
                    <a:lnTo>
                      <a:pt x="177" y="369"/>
                    </a:lnTo>
                    <a:lnTo>
                      <a:pt x="186" y="369"/>
                    </a:lnTo>
                    <a:lnTo>
                      <a:pt x="196" y="367"/>
                    </a:lnTo>
                    <a:lnTo>
                      <a:pt x="203" y="367"/>
                    </a:lnTo>
                    <a:lnTo>
                      <a:pt x="209" y="365"/>
                    </a:lnTo>
                    <a:lnTo>
                      <a:pt x="217" y="362"/>
                    </a:lnTo>
                    <a:lnTo>
                      <a:pt x="222" y="360"/>
                    </a:lnTo>
                    <a:lnTo>
                      <a:pt x="228" y="360"/>
                    </a:lnTo>
                    <a:lnTo>
                      <a:pt x="236" y="356"/>
                    </a:lnTo>
                    <a:lnTo>
                      <a:pt x="238" y="356"/>
                    </a:lnTo>
                    <a:lnTo>
                      <a:pt x="238" y="35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9" name="Freeform 85"/>
              <p:cNvSpPr>
                <a:spLocks/>
              </p:cNvSpPr>
              <p:nvPr/>
            </p:nvSpPr>
            <p:spPr bwMode="auto">
              <a:xfrm>
                <a:off x="2778" y="2754"/>
                <a:ext cx="69" cy="60"/>
              </a:xfrm>
              <a:custGeom>
                <a:avLst/>
                <a:gdLst>
                  <a:gd name="T0" fmla="*/ 46 w 139"/>
                  <a:gd name="T1" fmla="*/ 14 h 120"/>
                  <a:gd name="T2" fmla="*/ 0 w 139"/>
                  <a:gd name="T3" fmla="*/ 0 h 120"/>
                  <a:gd name="T4" fmla="*/ 139 w 139"/>
                  <a:gd name="T5" fmla="*/ 120 h 120"/>
                  <a:gd name="T6" fmla="*/ 46 w 139"/>
                  <a:gd name="T7" fmla="*/ 14 h 120"/>
                  <a:gd name="T8" fmla="*/ 46 w 139"/>
                  <a:gd name="T9" fmla="*/ 1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20">
                    <a:moveTo>
                      <a:pt x="46" y="14"/>
                    </a:moveTo>
                    <a:lnTo>
                      <a:pt x="0" y="0"/>
                    </a:lnTo>
                    <a:lnTo>
                      <a:pt x="139" y="120"/>
                    </a:lnTo>
                    <a:lnTo>
                      <a:pt x="46" y="14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rgbClr val="D1D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0" name="Freeform 86"/>
              <p:cNvSpPr>
                <a:spLocks/>
              </p:cNvSpPr>
              <p:nvPr/>
            </p:nvSpPr>
            <p:spPr bwMode="auto">
              <a:xfrm>
                <a:off x="2313" y="2365"/>
                <a:ext cx="43" cy="112"/>
              </a:xfrm>
              <a:custGeom>
                <a:avLst/>
                <a:gdLst>
                  <a:gd name="T0" fmla="*/ 0 w 85"/>
                  <a:gd name="T1" fmla="*/ 188 h 224"/>
                  <a:gd name="T2" fmla="*/ 85 w 85"/>
                  <a:gd name="T3" fmla="*/ 0 h 224"/>
                  <a:gd name="T4" fmla="*/ 62 w 85"/>
                  <a:gd name="T5" fmla="*/ 224 h 224"/>
                  <a:gd name="T6" fmla="*/ 0 w 85"/>
                  <a:gd name="T7" fmla="*/ 188 h 224"/>
                  <a:gd name="T8" fmla="*/ 0 w 85"/>
                  <a:gd name="T9" fmla="*/ 18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24">
                    <a:moveTo>
                      <a:pt x="0" y="188"/>
                    </a:moveTo>
                    <a:lnTo>
                      <a:pt x="85" y="0"/>
                    </a:lnTo>
                    <a:lnTo>
                      <a:pt x="62" y="224"/>
                    </a:lnTo>
                    <a:lnTo>
                      <a:pt x="0" y="18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1" name="Freeform 87"/>
              <p:cNvSpPr>
                <a:spLocks/>
              </p:cNvSpPr>
              <p:nvPr/>
            </p:nvSpPr>
            <p:spPr bwMode="auto">
              <a:xfrm>
                <a:off x="2487" y="1948"/>
                <a:ext cx="32" cy="42"/>
              </a:xfrm>
              <a:custGeom>
                <a:avLst/>
                <a:gdLst>
                  <a:gd name="T0" fmla="*/ 44 w 63"/>
                  <a:gd name="T1" fmla="*/ 0 h 84"/>
                  <a:gd name="T2" fmla="*/ 63 w 63"/>
                  <a:gd name="T3" fmla="*/ 23 h 84"/>
                  <a:gd name="T4" fmla="*/ 63 w 63"/>
                  <a:gd name="T5" fmla="*/ 71 h 84"/>
                  <a:gd name="T6" fmla="*/ 0 w 63"/>
                  <a:gd name="T7" fmla="*/ 84 h 84"/>
                  <a:gd name="T8" fmla="*/ 44 w 63"/>
                  <a:gd name="T9" fmla="*/ 0 h 84"/>
                  <a:gd name="T10" fmla="*/ 44 w 63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84">
                    <a:moveTo>
                      <a:pt x="44" y="0"/>
                    </a:moveTo>
                    <a:lnTo>
                      <a:pt x="63" y="23"/>
                    </a:lnTo>
                    <a:lnTo>
                      <a:pt x="63" y="71"/>
                    </a:lnTo>
                    <a:lnTo>
                      <a:pt x="0" y="84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8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2" name="Freeform 88"/>
              <p:cNvSpPr>
                <a:spLocks/>
              </p:cNvSpPr>
              <p:nvPr/>
            </p:nvSpPr>
            <p:spPr bwMode="auto">
              <a:xfrm>
                <a:off x="2497" y="1876"/>
                <a:ext cx="55" cy="62"/>
              </a:xfrm>
              <a:custGeom>
                <a:avLst/>
                <a:gdLst>
                  <a:gd name="T0" fmla="*/ 2 w 111"/>
                  <a:gd name="T1" fmla="*/ 0 h 123"/>
                  <a:gd name="T2" fmla="*/ 111 w 111"/>
                  <a:gd name="T3" fmla="*/ 4 h 123"/>
                  <a:gd name="T4" fmla="*/ 40 w 111"/>
                  <a:gd name="T5" fmla="*/ 123 h 123"/>
                  <a:gd name="T6" fmla="*/ 38 w 111"/>
                  <a:gd name="T7" fmla="*/ 122 h 123"/>
                  <a:gd name="T8" fmla="*/ 37 w 111"/>
                  <a:gd name="T9" fmla="*/ 120 h 123"/>
                  <a:gd name="T10" fmla="*/ 31 w 111"/>
                  <a:gd name="T11" fmla="*/ 112 h 123"/>
                  <a:gd name="T12" fmla="*/ 29 w 111"/>
                  <a:gd name="T13" fmla="*/ 106 h 123"/>
                  <a:gd name="T14" fmla="*/ 23 w 111"/>
                  <a:gd name="T15" fmla="*/ 97 h 123"/>
                  <a:gd name="T16" fmla="*/ 19 w 111"/>
                  <a:gd name="T17" fmla="*/ 87 h 123"/>
                  <a:gd name="T18" fmla="*/ 14 w 111"/>
                  <a:gd name="T19" fmla="*/ 78 h 123"/>
                  <a:gd name="T20" fmla="*/ 12 w 111"/>
                  <a:gd name="T21" fmla="*/ 66 h 123"/>
                  <a:gd name="T22" fmla="*/ 8 w 111"/>
                  <a:gd name="T23" fmla="*/ 61 h 123"/>
                  <a:gd name="T24" fmla="*/ 8 w 111"/>
                  <a:gd name="T25" fmla="*/ 55 h 123"/>
                  <a:gd name="T26" fmla="*/ 4 w 111"/>
                  <a:gd name="T27" fmla="*/ 49 h 123"/>
                  <a:gd name="T28" fmla="*/ 4 w 111"/>
                  <a:gd name="T29" fmla="*/ 44 h 123"/>
                  <a:gd name="T30" fmla="*/ 2 w 111"/>
                  <a:gd name="T31" fmla="*/ 32 h 123"/>
                  <a:gd name="T32" fmla="*/ 2 w 111"/>
                  <a:gd name="T33" fmla="*/ 23 h 123"/>
                  <a:gd name="T34" fmla="*/ 0 w 111"/>
                  <a:gd name="T35" fmla="*/ 11 h 123"/>
                  <a:gd name="T36" fmla="*/ 0 w 111"/>
                  <a:gd name="T37" fmla="*/ 6 h 123"/>
                  <a:gd name="T38" fmla="*/ 0 w 111"/>
                  <a:gd name="T39" fmla="*/ 2 h 123"/>
                  <a:gd name="T40" fmla="*/ 2 w 111"/>
                  <a:gd name="T41" fmla="*/ 0 h 123"/>
                  <a:gd name="T42" fmla="*/ 2 w 111"/>
                  <a:gd name="T4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1" h="123">
                    <a:moveTo>
                      <a:pt x="2" y="0"/>
                    </a:moveTo>
                    <a:lnTo>
                      <a:pt x="111" y="4"/>
                    </a:lnTo>
                    <a:lnTo>
                      <a:pt x="40" y="123"/>
                    </a:lnTo>
                    <a:lnTo>
                      <a:pt x="38" y="122"/>
                    </a:lnTo>
                    <a:lnTo>
                      <a:pt x="37" y="120"/>
                    </a:lnTo>
                    <a:lnTo>
                      <a:pt x="31" y="112"/>
                    </a:lnTo>
                    <a:lnTo>
                      <a:pt x="29" y="106"/>
                    </a:lnTo>
                    <a:lnTo>
                      <a:pt x="23" y="97"/>
                    </a:lnTo>
                    <a:lnTo>
                      <a:pt x="19" y="87"/>
                    </a:lnTo>
                    <a:lnTo>
                      <a:pt x="14" y="78"/>
                    </a:lnTo>
                    <a:lnTo>
                      <a:pt x="12" y="66"/>
                    </a:lnTo>
                    <a:lnTo>
                      <a:pt x="8" y="61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4" y="44"/>
                    </a:lnTo>
                    <a:lnTo>
                      <a:pt x="2" y="32"/>
                    </a:lnTo>
                    <a:lnTo>
                      <a:pt x="2" y="23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3" name="Freeform 89"/>
              <p:cNvSpPr>
                <a:spLocks/>
              </p:cNvSpPr>
              <p:nvPr/>
            </p:nvSpPr>
            <p:spPr bwMode="auto">
              <a:xfrm>
                <a:off x="2436" y="1990"/>
                <a:ext cx="87" cy="188"/>
              </a:xfrm>
              <a:custGeom>
                <a:avLst/>
                <a:gdLst>
                  <a:gd name="T0" fmla="*/ 51 w 175"/>
                  <a:gd name="T1" fmla="*/ 21 h 376"/>
                  <a:gd name="T2" fmla="*/ 42 w 175"/>
                  <a:gd name="T3" fmla="*/ 34 h 376"/>
                  <a:gd name="T4" fmla="*/ 34 w 175"/>
                  <a:gd name="T5" fmla="*/ 51 h 376"/>
                  <a:gd name="T6" fmla="*/ 28 w 175"/>
                  <a:gd name="T7" fmla="*/ 70 h 376"/>
                  <a:gd name="T8" fmla="*/ 23 w 175"/>
                  <a:gd name="T9" fmla="*/ 91 h 376"/>
                  <a:gd name="T10" fmla="*/ 19 w 175"/>
                  <a:gd name="T11" fmla="*/ 114 h 376"/>
                  <a:gd name="T12" fmla="*/ 17 w 175"/>
                  <a:gd name="T13" fmla="*/ 131 h 376"/>
                  <a:gd name="T14" fmla="*/ 15 w 175"/>
                  <a:gd name="T15" fmla="*/ 143 h 376"/>
                  <a:gd name="T16" fmla="*/ 13 w 175"/>
                  <a:gd name="T17" fmla="*/ 156 h 376"/>
                  <a:gd name="T18" fmla="*/ 13 w 175"/>
                  <a:gd name="T19" fmla="*/ 169 h 376"/>
                  <a:gd name="T20" fmla="*/ 13 w 175"/>
                  <a:gd name="T21" fmla="*/ 181 h 376"/>
                  <a:gd name="T22" fmla="*/ 11 w 175"/>
                  <a:gd name="T23" fmla="*/ 194 h 376"/>
                  <a:gd name="T24" fmla="*/ 9 w 175"/>
                  <a:gd name="T25" fmla="*/ 207 h 376"/>
                  <a:gd name="T26" fmla="*/ 9 w 175"/>
                  <a:gd name="T27" fmla="*/ 219 h 376"/>
                  <a:gd name="T28" fmla="*/ 9 w 175"/>
                  <a:gd name="T29" fmla="*/ 232 h 376"/>
                  <a:gd name="T30" fmla="*/ 9 w 175"/>
                  <a:gd name="T31" fmla="*/ 245 h 376"/>
                  <a:gd name="T32" fmla="*/ 7 w 175"/>
                  <a:gd name="T33" fmla="*/ 259 h 376"/>
                  <a:gd name="T34" fmla="*/ 7 w 175"/>
                  <a:gd name="T35" fmla="*/ 272 h 376"/>
                  <a:gd name="T36" fmla="*/ 7 w 175"/>
                  <a:gd name="T37" fmla="*/ 283 h 376"/>
                  <a:gd name="T38" fmla="*/ 5 w 175"/>
                  <a:gd name="T39" fmla="*/ 297 h 376"/>
                  <a:gd name="T40" fmla="*/ 4 w 175"/>
                  <a:gd name="T41" fmla="*/ 310 h 376"/>
                  <a:gd name="T42" fmla="*/ 4 w 175"/>
                  <a:gd name="T43" fmla="*/ 323 h 376"/>
                  <a:gd name="T44" fmla="*/ 2 w 175"/>
                  <a:gd name="T45" fmla="*/ 335 h 376"/>
                  <a:gd name="T46" fmla="*/ 2 w 175"/>
                  <a:gd name="T47" fmla="*/ 346 h 376"/>
                  <a:gd name="T48" fmla="*/ 0 w 175"/>
                  <a:gd name="T49" fmla="*/ 357 h 376"/>
                  <a:gd name="T50" fmla="*/ 0 w 175"/>
                  <a:gd name="T51" fmla="*/ 371 h 376"/>
                  <a:gd name="T52" fmla="*/ 0 w 175"/>
                  <a:gd name="T53" fmla="*/ 375 h 376"/>
                  <a:gd name="T54" fmla="*/ 2 w 175"/>
                  <a:gd name="T55" fmla="*/ 363 h 376"/>
                  <a:gd name="T56" fmla="*/ 9 w 175"/>
                  <a:gd name="T57" fmla="*/ 346 h 376"/>
                  <a:gd name="T58" fmla="*/ 15 w 175"/>
                  <a:gd name="T59" fmla="*/ 327 h 376"/>
                  <a:gd name="T60" fmla="*/ 21 w 175"/>
                  <a:gd name="T61" fmla="*/ 314 h 376"/>
                  <a:gd name="T62" fmla="*/ 26 w 175"/>
                  <a:gd name="T63" fmla="*/ 298 h 376"/>
                  <a:gd name="T64" fmla="*/ 32 w 175"/>
                  <a:gd name="T65" fmla="*/ 283 h 376"/>
                  <a:gd name="T66" fmla="*/ 38 w 175"/>
                  <a:gd name="T67" fmla="*/ 266 h 376"/>
                  <a:gd name="T68" fmla="*/ 45 w 175"/>
                  <a:gd name="T69" fmla="*/ 249 h 376"/>
                  <a:gd name="T70" fmla="*/ 53 w 175"/>
                  <a:gd name="T71" fmla="*/ 232 h 376"/>
                  <a:gd name="T72" fmla="*/ 63 w 175"/>
                  <a:gd name="T73" fmla="*/ 213 h 376"/>
                  <a:gd name="T74" fmla="*/ 70 w 175"/>
                  <a:gd name="T75" fmla="*/ 196 h 376"/>
                  <a:gd name="T76" fmla="*/ 78 w 175"/>
                  <a:gd name="T77" fmla="*/ 177 h 376"/>
                  <a:gd name="T78" fmla="*/ 87 w 175"/>
                  <a:gd name="T79" fmla="*/ 160 h 376"/>
                  <a:gd name="T80" fmla="*/ 95 w 175"/>
                  <a:gd name="T81" fmla="*/ 143 h 376"/>
                  <a:gd name="T82" fmla="*/ 102 w 175"/>
                  <a:gd name="T83" fmla="*/ 126 h 376"/>
                  <a:gd name="T84" fmla="*/ 112 w 175"/>
                  <a:gd name="T85" fmla="*/ 108 h 376"/>
                  <a:gd name="T86" fmla="*/ 120 w 175"/>
                  <a:gd name="T87" fmla="*/ 93 h 376"/>
                  <a:gd name="T88" fmla="*/ 125 w 175"/>
                  <a:gd name="T89" fmla="*/ 80 h 376"/>
                  <a:gd name="T90" fmla="*/ 133 w 175"/>
                  <a:gd name="T91" fmla="*/ 67 h 376"/>
                  <a:gd name="T92" fmla="*/ 140 w 175"/>
                  <a:gd name="T93" fmla="*/ 53 h 376"/>
                  <a:gd name="T94" fmla="*/ 148 w 175"/>
                  <a:gd name="T95" fmla="*/ 42 h 376"/>
                  <a:gd name="T96" fmla="*/ 154 w 175"/>
                  <a:gd name="T97" fmla="*/ 32 h 376"/>
                  <a:gd name="T98" fmla="*/ 161 w 175"/>
                  <a:gd name="T99" fmla="*/ 19 h 376"/>
                  <a:gd name="T100" fmla="*/ 169 w 175"/>
                  <a:gd name="T101" fmla="*/ 6 h 376"/>
                  <a:gd name="T102" fmla="*/ 175 w 175"/>
                  <a:gd name="T103" fmla="*/ 0 h 376"/>
                  <a:gd name="T104" fmla="*/ 57 w 175"/>
                  <a:gd name="T105" fmla="*/ 1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" h="376">
                    <a:moveTo>
                      <a:pt x="57" y="15"/>
                    </a:moveTo>
                    <a:lnTo>
                      <a:pt x="51" y="21"/>
                    </a:lnTo>
                    <a:lnTo>
                      <a:pt x="47" y="29"/>
                    </a:lnTo>
                    <a:lnTo>
                      <a:pt x="42" y="34"/>
                    </a:lnTo>
                    <a:lnTo>
                      <a:pt x="38" y="44"/>
                    </a:lnTo>
                    <a:lnTo>
                      <a:pt x="34" y="51"/>
                    </a:lnTo>
                    <a:lnTo>
                      <a:pt x="30" y="61"/>
                    </a:lnTo>
                    <a:lnTo>
                      <a:pt x="28" y="70"/>
                    </a:lnTo>
                    <a:lnTo>
                      <a:pt x="26" y="82"/>
                    </a:lnTo>
                    <a:lnTo>
                      <a:pt x="23" y="91"/>
                    </a:lnTo>
                    <a:lnTo>
                      <a:pt x="21" y="103"/>
                    </a:lnTo>
                    <a:lnTo>
                      <a:pt x="19" y="114"/>
                    </a:lnTo>
                    <a:lnTo>
                      <a:pt x="19" y="126"/>
                    </a:lnTo>
                    <a:lnTo>
                      <a:pt x="17" y="131"/>
                    </a:lnTo>
                    <a:lnTo>
                      <a:pt x="17" y="137"/>
                    </a:lnTo>
                    <a:lnTo>
                      <a:pt x="15" y="143"/>
                    </a:lnTo>
                    <a:lnTo>
                      <a:pt x="15" y="150"/>
                    </a:lnTo>
                    <a:lnTo>
                      <a:pt x="13" y="156"/>
                    </a:lnTo>
                    <a:lnTo>
                      <a:pt x="13" y="162"/>
                    </a:lnTo>
                    <a:lnTo>
                      <a:pt x="13" y="169"/>
                    </a:lnTo>
                    <a:lnTo>
                      <a:pt x="13" y="175"/>
                    </a:lnTo>
                    <a:lnTo>
                      <a:pt x="13" y="181"/>
                    </a:lnTo>
                    <a:lnTo>
                      <a:pt x="11" y="188"/>
                    </a:lnTo>
                    <a:lnTo>
                      <a:pt x="11" y="194"/>
                    </a:lnTo>
                    <a:lnTo>
                      <a:pt x="11" y="200"/>
                    </a:lnTo>
                    <a:lnTo>
                      <a:pt x="9" y="207"/>
                    </a:lnTo>
                    <a:lnTo>
                      <a:pt x="9" y="213"/>
                    </a:lnTo>
                    <a:lnTo>
                      <a:pt x="9" y="219"/>
                    </a:lnTo>
                    <a:lnTo>
                      <a:pt x="9" y="226"/>
                    </a:lnTo>
                    <a:lnTo>
                      <a:pt x="9" y="232"/>
                    </a:lnTo>
                    <a:lnTo>
                      <a:pt x="9" y="238"/>
                    </a:lnTo>
                    <a:lnTo>
                      <a:pt x="9" y="245"/>
                    </a:lnTo>
                    <a:lnTo>
                      <a:pt x="9" y="253"/>
                    </a:lnTo>
                    <a:lnTo>
                      <a:pt x="7" y="259"/>
                    </a:lnTo>
                    <a:lnTo>
                      <a:pt x="7" y="264"/>
                    </a:lnTo>
                    <a:lnTo>
                      <a:pt x="7" y="272"/>
                    </a:lnTo>
                    <a:lnTo>
                      <a:pt x="7" y="279"/>
                    </a:lnTo>
                    <a:lnTo>
                      <a:pt x="7" y="283"/>
                    </a:lnTo>
                    <a:lnTo>
                      <a:pt x="7" y="291"/>
                    </a:lnTo>
                    <a:lnTo>
                      <a:pt x="5" y="297"/>
                    </a:lnTo>
                    <a:lnTo>
                      <a:pt x="5" y="302"/>
                    </a:lnTo>
                    <a:lnTo>
                      <a:pt x="4" y="310"/>
                    </a:lnTo>
                    <a:lnTo>
                      <a:pt x="4" y="316"/>
                    </a:lnTo>
                    <a:lnTo>
                      <a:pt x="4" y="323"/>
                    </a:lnTo>
                    <a:lnTo>
                      <a:pt x="4" y="329"/>
                    </a:lnTo>
                    <a:lnTo>
                      <a:pt x="2" y="335"/>
                    </a:lnTo>
                    <a:lnTo>
                      <a:pt x="2" y="340"/>
                    </a:lnTo>
                    <a:lnTo>
                      <a:pt x="2" y="346"/>
                    </a:lnTo>
                    <a:lnTo>
                      <a:pt x="2" y="354"/>
                    </a:lnTo>
                    <a:lnTo>
                      <a:pt x="0" y="357"/>
                    </a:lnTo>
                    <a:lnTo>
                      <a:pt x="0" y="365"/>
                    </a:lnTo>
                    <a:lnTo>
                      <a:pt x="0" y="371"/>
                    </a:lnTo>
                    <a:lnTo>
                      <a:pt x="0" y="376"/>
                    </a:lnTo>
                    <a:lnTo>
                      <a:pt x="0" y="375"/>
                    </a:lnTo>
                    <a:lnTo>
                      <a:pt x="0" y="371"/>
                    </a:lnTo>
                    <a:lnTo>
                      <a:pt x="2" y="363"/>
                    </a:lnTo>
                    <a:lnTo>
                      <a:pt x="5" y="356"/>
                    </a:lnTo>
                    <a:lnTo>
                      <a:pt x="9" y="346"/>
                    </a:lnTo>
                    <a:lnTo>
                      <a:pt x="13" y="335"/>
                    </a:lnTo>
                    <a:lnTo>
                      <a:pt x="15" y="327"/>
                    </a:lnTo>
                    <a:lnTo>
                      <a:pt x="17" y="321"/>
                    </a:lnTo>
                    <a:lnTo>
                      <a:pt x="21" y="314"/>
                    </a:lnTo>
                    <a:lnTo>
                      <a:pt x="23" y="308"/>
                    </a:lnTo>
                    <a:lnTo>
                      <a:pt x="26" y="298"/>
                    </a:lnTo>
                    <a:lnTo>
                      <a:pt x="28" y="291"/>
                    </a:lnTo>
                    <a:lnTo>
                      <a:pt x="32" y="283"/>
                    </a:lnTo>
                    <a:lnTo>
                      <a:pt x="36" y="276"/>
                    </a:lnTo>
                    <a:lnTo>
                      <a:pt x="38" y="266"/>
                    </a:lnTo>
                    <a:lnTo>
                      <a:pt x="43" y="257"/>
                    </a:lnTo>
                    <a:lnTo>
                      <a:pt x="45" y="249"/>
                    </a:lnTo>
                    <a:lnTo>
                      <a:pt x="49" y="241"/>
                    </a:lnTo>
                    <a:lnTo>
                      <a:pt x="53" y="232"/>
                    </a:lnTo>
                    <a:lnTo>
                      <a:pt x="57" y="222"/>
                    </a:lnTo>
                    <a:lnTo>
                      <a:pt x="63" y="213"/>
                    </a:lnTo>
                    <a:lnTo>
                      <a:pt x="66" y="205"/>
                    </a:lnTo>
                    <a:lnTo>
                      <a:pt x="70" y="196"/>
                    </a:lnTo>
                    <a:lnTo>
                      <a:pt x="74" y="186"/>
                    </a:lnTo>
                    <a:lnTo>
                      <a:pt x="78" y="177"/>
                    </a:lnTo>
                    <a:lnTo>
                      <a:pt x="83" y="169"/>
                    </a:lnTo>
                    <a:lnTo>
                      <a:pt x="87" y="160"/>
                    </a:lnTo>
                    <a:lnTo>
                      <a:pt x="91" y="150"/>
                    </a:lnTo>
                    <a:lnTo>
                      <a:pt x="95" y="143"/>
                    </a:lnTo>
                    <a:lnTo>
                      <a:pt x="101" y="133"/>
                    </a:lnTo>
                    <a:lnTo>
                      <a:pt x="102" y="126"/>
                    </a:lnTo>
                    <a:lnTo>
                      <a:pt x="106" y="118"/>
                    </a:lnTo>
                    <a:lnTo>
                      <a:pt x="112" y="108"/>
                    </a:lnTo>
                    <a:lnTo>
                      <a:pt x="116" y="101"/>
                    </a:lnTo>
                    <a:lnTo>
                      <a:pt x="120" y="93"/>
                    </a:lnTo>
                    <a:lnTo>
                      <a:pt x="123" y="86"/>
                    </a:lnTo>
                    <a:lnTo>
                      <a:pt x="125" y="80"/>
                    </a:lnTo>
                    <a:lnTo>
                      <a:pt x="131" y="72"/>
                    </a:lnTo>
                    <a:lnTo>
                      <a:pt x="133" y="67"/>
                    </a:lnTo>
                    <a:lnTo>
                      <a:pt x="139" y="59"/>
                    </a:lnTo>
                    <a:lnTo>
                      <a:pt x="140" y="53"/>
                    </a:lnTo>
                    <a:lnTo>
                      <a:pt x="146" y="49"/>
                    </a:lnTo>
                    <a:lnTo>
                      <a:pt x="148" y="42"/>
                    </a:lnTo>
                    <a:lnTo>
                      <a:pt x="150" y="38"/>
                    </a:lnTo>
                    <a:lnTo>
                      <a:pt x="154" y="32"/>
                    </a:lnTo>
                    <a:lnTo>
                      <a:pt x="158" y="29"/>
                    </a:lnTo>
                    <a:lnTo>
                      <a:pt x="161" y="19"/>
                    </a:lnTo>
                    <a:lnTo>
                      <a:pt x="167" y="13"/>
                    </a:lnTo>
                    <a:lnTo>
                      <a:pt x="169" y="6"/>
                    </a:lnTo>
                    <a:lnTo>
                      <a:pt x="173" y="4"/>
                    </a:lnTo>
                    <a:lnTo>
                      <a:pt x="175" y="0"/>
                    </a:lnTo>
                    <a:lnTo>
                      <a:pt x="68" y="51"/>
                    </a:lnTo>
                    <a:lnTo>
                      <a:pt x="57" y="15"/>
                    </a:lnTo>
                    <a:lnTo>
                      <a:pt x="57" y="15"/>
                    </a:lnTo>
                    <a:close/>
                  </a:path>
                </a:pathLst>
              </a:custGeom>
              <a:solidFill>
                <a:srgbClr val="CC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54074" name="Group 90"/>
              <p:cNvGrpSpPr>
                <a:grpSpLocks/>
              </p:cNvGrpSpPr>
              <p:nvPr/>
            </p:nvGrpSpPr>
            <p:grpSpPr bwMode="auto">
              <a:xfrm flipH="1">
                <a:off x="1565" y="1933"/>
                <a:ext cx="772" cy="1259"/>
                <a:chOff x="3434" y="1688"/>
                <a:chExt cx="1237" cy="1595"/>
              </a:xfrm>
            </p:grpSpPr>
            <p:sp>
              <p:nvSpPr>
                <p:cNvPr id="554075" name="Freeform 91"/>
                <p:cNvSpPr>
                  <a:spLocks/>
                </p:cNvSpPr>
                <p:nvPr/>
              </p:nvSpPr>
              <p:spPr bwMode="auto">
                <a:xfrm>
                  <a:off x="4051" y="2278"/>
                  <a:ext cx="406" cy="306"/>
                </a:xfrm>
                <a:custGeom>
                  <a:avLst/>
                  <a:gdLst>
                    <a:gd name="T0" fmla="*/ 0 w 811"/>
                    <a:gd name="T1" fmla="*/ 322 h 613"/>
                    <a:gd name="T2" fmla="*/ 811 w 811"/>
                    <a:gd name="T3" fmla="*/ 0 h 613"/>
                    <a:gd name="T4" fmla="*/ 290 w 811"/>
                    <a:gd name="T5" fmla="*/ 613 h 613"/>
                    <a:gd name="T6" fmla="*/ 0 w 811"/>
                    <a:gd name="T7" fmla="*/ 322 h 613"/>
                    <a:gd name="T8" fmla="*/ 0 w 811"/>
                    <a:gd name="T9" fmla="*/ 322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1" h="613">
                      <a:moveTo>
                        <a:pt x="0" y="322"/>
                      </a:moveTo>
                      <a:lnTo>
                        <a:pt x="811" y="0"/>
                      </a:lnTo>
                      <a:lnTo>
                        <a:pt x="290" y="613"/>
                      </a:lnTo>
                      <a:lnTo>
                        <a:pt x="0" y="322"/>
                      </a:lnTo>
                      <a:lnTo>
                        <a:pt x="0" y="322"/>
                      </a:lnTo>
                      <a:close/>
                    </a:path>
                  </a:pathLst>
                </a:custGeom>
                <a:solidFill>
                  <a:srgbClr val="75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6" name="Freeform 92"/>
                <p:cNvSpPr>
                  <a:spLocks/>
                </p:cNvSpPr>
                <p:nvPr/>
              </p:nvSpPr>
              <p:spPr bwMode="auto">
                <a:xfrm>
                  <a:off x="3704" y="2813"/>
                  <a:ext cx="252" cy="157"/>
                </a:xfrm>
                <a:custGeom>
                  <a:avLst/>
                  <a:gdLst>
                    <a:gd name="T0" fmla="*/ 504 w 504"/>
                    <a:gd name="T1" fmla="*/ 89 h 313"/>
                    <a:gd name="T2" fmla="*/ 488 w 504"/>
                    <a:gd name="T3" fmla="*/ 188 h 313"/>
                    <a:gd name="T4" fmla="*/ 340 w 504"/>
                    <a:gd name="T5" fmla="*/ 179 h 313"/>
                    <a:gd name="T6" fmla="*/ 371 w 504"/>
                    <a:gd name="T7" fmla="*/ 253 h 313"/>
                    <a:gd name="T8" fmla="*/ 371 w 504"/>
                    <a:gd name="T9" fmla="*/ 293 h 313"/>
                    <a:gd name="T10" fmla="*/ 154 w 504"/>
                    <a:gd name="T11" fmla="*/ 313 h 313"/>
                    <a:gd name="T12" fmla="*/ 11 w 504"/>
                    <a:gd name="T13" fmla="*/ 298 h 313"/>
                    <a:gd name="T14" fmla="*/ 8 w 504"/>
                    <a:gd name="T15" fmla="*/ 294 h 313"/>
                    <a:gd name="T16" fmla="*/ 8 w 504"/>
                    <a:gd name="T17" fmla="*/ 293 h 313"/>
                    <a:gd name="T18" fmla="*/ 4 w 504"/>
                    <a:gd name="T19" fmla="*/ 287 h 313"/>
                    <a:gd name="T20" fmla="*/ 4 w 504"/>
                    <a:gd name="T21" fmla="*/ 281 h 313"/>
                    <a:gd name="T22" fmla="*/ 0 w 504"/>
                    <a:gd name="T23" fmla="*/ 275 h 313"/>
                    <a:gd name="T24" fmla="*/ 2 w 504"/>
                    <a:gd name="T25" fmla="*/ 272 h 313"/>
                    <a:gd name="T26" fmla="*/ 4 w 504"/>
                    <a:gd name="T27" fmla="*/ 266 h 313"/>
                    <a:gd name="T28" fmla="*/ 11 w 504"/>
                    <a:gd name="T29" fmla="*/ 266 h 313"/>
                    <a:gd name="T30" fmla="*/ 15 w 504"/>
                    <a:gd name="T31" fmla="*/ 266 h 313"/>
                    <a:gd name="T32" fmla="*/ 23 w 504"/>
                    <a:gd name="T33" fmla="*/ 264 h 313"/>
                    <a:gd name="T34" fmla="*/ 27 w 504"/>
                    <a:gd name="T35" fmla="*/ 262 h 313"/>
                    <a:gd name="T36" fmla="*/ 34 w 504"/>
                    <a:gd name="T37" fmla="*/ 260 h 313"/>
                    <a:gd name="T38" fmla="*/ 40 w 504"/>
                    <a:gd name="T39" fmla="*/ 258 h 313"/>
                    <a:gd name="T40" fmla="*/ 47 w 504"/>
                    <a:gd name="T41" fmla="*/ 258 h 313"/>
                    <a:gd name="T42" fmla="*/ 53 w 504"/>
                    <a:gd name="T43" fmla="*/ 255 h 313"/>
                    <a:gd name="T44" fmla="*/ 61 w 504"/>
                    <a:gd name="T45" fmla="*/ 253 h 313"/>
                    <a:gd name="T46" fmla="*/ 68 w 504"/>
                    <a:gd name="T47" fmla="*/ 251 h 313"/>
                    <a:gd name="T48" fmla="*/ 78 w 504"/>
                    <a:gd name="T49" fmla="*/ 249 h 313"/>
                    <a:gd name="T50" fmla="*/ 85 w 504"/>
                    <a:gd name="T51" fmla="*/ 247 h 313"/>
                    <a:gd name="T52" fmla="*/ 93 w 504"/>
                    <a:gd name="T53" fmla="*/ 245 h 313"/>
                    <a:gd name="T54" fmla="*/ 101 w 504"/>
                    <a:gd name="T55" fmla="*/ 241 h 313"/>
                    <a:gd name="T56" fmla="*/ 110 w 504"/>
                    <a:gd name="T57" fmla="*/ 239 h 313"/>
                    <a:gd name="T58" fmla="*/ 118 w 504"/>
                    <a:gd name="T59" fmla="*/ 237 h 313"/>
                    <a:gd name="T60" fmla="*/ 125 w 504"/>
                    <a:gd name="T61" fmla="*/ 236 h 313"/>
                    <a:gd name="T62" fmla="*/ 133 w 504"/>
                    <a:gd name="T63" fmla="*/ 232 h 313"/>
                    <a:gd name="T64" fmla="*/ 142 w 504"/>
                    <a:gd name="T65" fmla="*/ 230 h 313"/>
                    <a:gd name="T66" fmla="*/ 148 w 504"/>
                    <a:gd name="T67" fmla="*/ 228 h 313"/>
                    <a:gd name="T68" fmla="*/ 156 w 504"/>
                    <a:gd name="T69" fmla="*/ 226 h 313"/>
                    <a:gd name="T70" fmla="*/ 161 w 504"/>
                    <a:gd name="T71" fmla="*/ 222 h 313"/>
                    <a:gd name="T72" fmla="*/ 169 w 504"/>
                    <a:gd name="T73" fmla="*/ 222 h 313"/>
                    <a:gd name="T74" fmla="*/ 179 w 504"/>
                    <a:gd name="T75" fmla="*/ 218 h 313"/>
                    <a:gd name="T76" fmla="*/ 188 w 504"/>
                    <a:gd name="T77" fmla="*/ 217 h 313"/>
                    <a:gd name="T78" fmla="*/ 194 w 504"/>
                    <a:gd name="T79" fmla="*/ 215 h 313"/>
                    <a:gd name="T80" fmla="*/ 196 w 504"/>
                    <a:gd name="T81" fmla="*/ 215 h 313"/>
                    <a:gd name="T82" fmla="*/ 247 w 504"/>
                    <a:gd name="T83" fmla="*/ 158 h 313"/>
                    <a:gd name="T84" fmla="*/ 376 w 504"/>
                    <a:gd name="T85" fmla="*/ 0 h 313"/>
                    <a:gd name="T86" fmla="*/ 504 w 504"/>
                    <a:gd name="T87" fmla="*/ 89 h 313"/>
                    <a:gd name="T88" fmla="*/ 504 w 504"/>
                    <a:gd name="T89" fmla="*/ 89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4" h="313">
                      <a:moveTo>
                        <a:pt x="504" y="89"/>
                      </a:moveTo>
                      <a:lnTo>
                        <a:pt x="488" y="188"/>
                      </a:lnTo>
                      <a:lnTo>
                        <a:pt x="340" y="179"/>
                      </a:lnTo>
                      <a:lnTo>
                        <a:pt x="371" y="253"/>
                      </a:lnTo>
                      <a:lnTo>
                        <a:pt x="371" y="293"/>
                      </a:lnTo>
                      <a:lnTo>
                        <a:pt x="154" y="313"/>
                      </a:lnTo>
                      <a:lnTo>
                        <a:pt x="11" y="298"/>
                      </a:lnTo>
                      <a:lnTo>
                        <a:pt x="8" y="294"/>
                      </a:lnTo>
                      <a:lnTo>
                        <a:pt x="8" y="293"/>
                      </a:lnTo>
                      <a:lnTo>
                        <a:pt x="4" y="287"/>
                      </a:lnTo>
                      <a:lnTo>
                        <a:pt x="4" y="281"/>
                      </a:lnTo>
                      <a:lnTo>
                        <a:pt x="0" y="275"/>
                      </a:lnTo>
                      <a:lnTo>
                        <a:pt x="2" y="272"/>
                      </a:lnTo>
                      <a:lnTo>
                        <a:pt x="4" y="266"/>
                      </a:lnTo>
                      <a:lnTo>
                        <a:pt x="11" y="266"/>
                      </a:lnTo>
                      <a:lnTo>
                        <a:pt x="15" y="266"/>
                      </a:lnTo>
                      <a:lnTo>
                        <a:pt x="23" y="264"/>
                      </a:lnTo>
                      <a:lnTo>
                        <a:pt x="27" y="262"/>
                      </a:lnTo>
                      <a:lnTo>
                        <a:pt x="34" y="260"/>
                      </a:lnTo>
                      <a:lnTo>
                        <a:pt x="40" y="258"/>
                      </a:lnTo>
                      <a:lnTo>
                        <a:pt x="47" y="258"/>
                      </a:lnTo>
                      <a:lnTo>
                        <a:pt x="53" y="255"/>
                      </a:lnTo>
                      <a:lnTo>
                        <a:pt x="61" y="253"/>
                      </a:lnTo>
                      <a:lnTo>
                        <a:pt x="68" y="251"/>
                      </a:lnTo>
                      <a:lnTo>
                        <a:pt x="78" y="249"/>
                      </a:lnTo>
                      <a:lnTo>
                        <a:pt x="85" y="247"/>
                      </a:lnTo>
                      <a:lnTo>
                        <a:pt x="93" y="245"/>
                      </a:lnTo>
                      <a:lnTo>
                        <a:pt x="101" y="241"/>
                      </a:lnTo>
                      <a:lnTo>
                        <a:pt x="110" y="239"/>
                      </a:lnTo>
                      <a:lnTo>
                        <a:pt x="118" y="237"/>
                      </a:lnTo>
                      <a:lnTo>
                        <a:pt x="125" y="236"/>
                      </a:lnTo>
                      <a:lnTo>
                        <a:pt x="133" y="232"/>
                      </a:lnTo>
                      <a:lnTo>
                        <a:pt x="142" y="230"/>
                      </a:lnTo>
                      <a:lnTo>
                        <a:pt x="148" y="228"/>
                      </a:lnTo>
                      <a:lnTo>
                        <a:pt x="156" y="226"/>
                      </a:lnTo>
                      <a:lnTo>
                        <a:pt x="161" y="222"/>
                      </a:lnTo>
                      <a:lnTo>
                        <a:pt x="169" y="222"/>
                      </a:lnTo>
                      <a:lnTo>
                        <a:pt x="179" y="218"/>
                      </a:lnTo>
                      <a:lnTo>
                        <a:pt x="188" y="217"/>
                      </a:lnTo>
                      <a:lnTo>
                        <a:pt x="194" y="215"/>
                      </a:lnTo>
                      <a:lnTo>
                        <a:pt x="196" y="215"/>
                      </a:lnTo>
                      <a:lnTo>
                        <a:pt x="247" y="158"/>
                      </a:lnTo>
                      <a:lnTo>
                        <a:pt x="376" y="0"/>
                      </a:lnTo>
                      <a:lnTo>
                        <a:pt x="504" y="89"/>
                      </a:lnTo>
                      <a:lnTo>
                        <a:pt x="504" y="89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7" name="Freeform 93"/>
                <p:cNvSpPr>
                  <a:spLocks/>
                </p:cNvSpPr>
                <p:nvPr/>
              </p:nvSpPr>
              <p:spPr bwMode="auto">
                <a:xfrm>
                  <a:off x="3725" y="2316"/>
                  <a:ext cx="322" cy="592"/>
                </a:xfrm>
                <a:custGeom>
                  <a:avLst/>
                  <a:gdLst>
                    <a:gd name="T0" fmla="*/ 163 w 644"/>
                    <a:gd name="T1" fmla="*/ 61 h 1183"/>
                    <a:gd name="T2" fmla="*/ 0 w 644"/>
                    <a:gd name="T3" fmla="*/ 578 h 1183"/>
                    <a:gd name="T4" fmla="*/ 93 w 644"/>
                    <a:gd name="T5" fmla="*/ 1033 h 1183"/>
                    <a:gd name="T6" fmla="*/ 93 w 644"/>
                    <a:gd name="T7" fmla="*/ 1177 h 1183"/>
                    <a:gd name="T8" fmla="*/ 321 w 644"/>
                    <a:gd name="T9" fmla="*/ 1183 h 1183"/>
                    <a:gd name="T10" fmla="*/ 321 w 644"/>
                    <a:gd name="T11" fmla="*/ 1111 h 1183"/>
                    <a:gd name="T12" fmla="*/ 488 w 644"/>
                    <a:gd name="T13" fmla="*/ 1120 h 1183"/>
                    <a:gd name="T14" fmla="*/ 587 w 644"/>
                    <a:gd name="T15" fmla="*/ 605 h 1183"/>
                    <a:gd name="T16" fmla="*/ 644 w 644"/>
                    <a:gd name="T17" fmla="*/ 253 h 1183"/>
                    <a:gd name="T18" fmla="*/ 564 w 644"/>
                    <a:gd name="T19" fmla="*/ 0 h 1183"/>
                    <a:gd name="T20" fmla="*/ 163 w 644"/>
                    <a:gd name="T21" fmla="*/ 61 h 1183"/>
                    <a:gd name="T22" fmla="*/ 163 w 644"/>
                    <a:gd name="T23" fmla="*/ 6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4" h="1183">
                      <a:moveTo>
                        <a:pt x="163" y="61"/>
                      </a:moveTo>
                      <a:lnTo>
                        <a:pt x="0" y="578"/>
                      </a:lnTo>
                      <a:lnTo>
                        <a:pt x="93" y="1033"/>
                      </a:lnTo>
                      <a:lnTo>
                        <a:pt x="93" y="1177"/>
                      </a:lnTo>
                      <a:lnTo>
                        <a:pt x="321" y="1183"/>
                      </a:lnTo>
                      <a:lnTo>
                        <a:pt x="321" y="1111"/>
                      </a:lnTo>
                      <a:lnTo>
                        <a:pt x="488" y="1120"/>
                      </a:lnTo>
                      <a:lnTo>
                        <a:pt x="587" y="605"/>
                      </a:lnTo>
                      <a:lnTo>
                        <a:pt x="644" y="253"/>
                      </a:lnTo>
                      <a:lnTo>
                        <a:pt x="564" y="0"/>
                      </a:lnTo>
                      <a:lnTo>
                        <a:pt x="163" y="61"/>
                      </a:lnTo>
                      <a:lnTo>
                        <a:pt x="163" y="61"/>
                      </a:lnTo>
                      <a:close/>
                    </a:path>
                  </a:pathLst>
                </a:custGeom>
                <a:solidFill>
                  <a:srgbClr val="404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8" name="Freeform 94"/>
                <p:cNvSpPr>
                  <a:spLocks/>
                </p:cNvSpPr>
                <p:nvPr/>
              </p:nvSpPr>
              <p:spPr bwMode="auto">
                <a:xfrm>
                  <a:off x="3797" y="2605"/>
                  <a:ext cx="95" cy="268"/>
                </a:xfrm>
                <a:custGeom>
                  <a:avLst/>
                  <a:gdLst>
                    <a:gd name="T0" fmla="*/ 190 w 190"/>
                    <a:gd name="T1" fmla="*/ 537 h 537"/>
                    <a:gd name="T2" fmla="*/ 154 w 190"/>
                    <a:gd name="T3" fmla="*/ 288 h 537"/>
                    <a:gd name="T4" fmla="*/ 109 w 190"/>
                    <a:gd name="T5" fmla="*/ 0 h 537"/>
                    <a:gd name="T6" fmla="*/ 0 w 190"/>
                    <a:gd name="T7" fmla="*/ 137 h 537"/>
                    <a:gd name="T8" fmla="*/ 190 w 190"/>
                    <a:gd name="T9" fmla="*/ 537 h 537"/>
                    <a:gd name="T10" fmla="*/ 190 w 190"/>
                    <a:gd name="T11" fmla="*/ 537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0" h="537">
                      <a:moveTo>
                        <a:pt x="190" y="537"/>
                      </a:moveTo>
                      <a:lnTo>
                        <a:pt x="154" y="288"/>
                      </a:lnTo>
                      <a:lnTo>
                        <a:pt x="109" y="0"/>
                      </a:lnTo>
                      <a:lnTo>
                        <a:pt x="0" y="137"/>
                      </a:lnTo>
                      <a:lnTo>
                        <a:pt x="190" y="537"/>
                      </a:lnTo>
                      <a:lnTo>
                        <a:pt x="190" y="537"/>
                      </a:lnTo>
                      <a:close/>
                    </a:path>
                  </a:pathLst>
                </a:custGeom>
                <a:solidFill>
                  <a:srgbClr val="9EA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9" name="Freeform 95"/>
                <p:cNvSpPr>
                  <a:spLocks/>
                </p:cNvSpPr>
                <p:nvPr/>
              </p:nvSpPr>
              <p:spPr bwMode="auto">
                <a:xfrm>
                  <a:off x="3952" y="2437"/>
                  <a:ext cx="95" cy="436"/>
                </a:xfrm>
                <a:custGeom>
                  <a:avLst/>
                  <a:gdLst>
                    <a:gd name="T0" fmla="*/ 190 w 190"/>
                    <a:gd name="T1" fmla="*/ 0 h 873"/>
                    <a:gd name="T2" fmla="*/ 89 w 190"/>
                    <a:gd name="T3" fmla="*/ 66 h 873"/>
                    <a:gd name="T4" fmla="*/ 141 w 190"/>
                    <a:gd name="T5" fmla="*/ 89 h 873"/>
                    <a:gd name="T6" fmla="*/ 0 w 190"/>
                    <a:gd name="T7" fmla="*/ 203 h 873"/>
                    <a:gd name="T8" fmla="*/ 30 w 190"/>
                    <a:gd name="T9" fmla="*/ 489 h 873"/>
                    <a:gd name="T10" fmla="*/ 68 w 190"/>
                    <a:gd name="T11" fmla="*/ 496 h 873"/>
                    <a:gd name="T12" fmla="*/ 30 w 190"/>
                    <a:gd name="T13" fmla="*/ 540 h 873"/>
                    <a:gd name="T14" fmla="*/ 38 w 190"/>
                    <a:gd name="T15" fmla="*/ 873 h 873"/>
                    <a:gd name="T16" fmla="*/ 144 w 190"/>
                    <a:gd name="T17" fmla="*/ 407 h 873"/>
                    <a:gd name="T18" fmla="*/ 190 w 190"/>
                    <a:gd name="T19" fmla="*/ 0 h 873"/>
                    <a:gd name="T20" fmla="*/ 190 w 190"/>
                    <a:gd name="T21" fmla="*/ 0 h 8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0" h="873">
                      <a:moveTo>
                        <a:pt x="190" y="0"/>
                      </a:moveTo>
                      <a:lnTo>
                        <a:pt x="89" y="66"/>
                      </a:lnTo>
                      <a:lnTo>
                        <a:pt x="141" y="89"/>
                      </a:lnTo>
                      <a:lnTo>
                        <a:pt x="0" y="203"/>
                      </a:lnTo>
                      <a:lnTo>
                        <a:pt x="30" y="489"/>
                      </a:lnTo>
                      <a:lnTo>
                        <a:pt x="68" y="496"/>
                      </a:lnTo>
                      <a:lnTo>
                        <a:pt x="30" y="540"/>
                      </a:lnTo>
                      <a:lnTo>
                        <a:pt x="38" y="873"/>
                      </a:lnTo>
                      <a:lnTo>
                        <a:pt x="144" y="407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9EA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0" name="Freeform 96"/>
                <p:cNvSpPr>
                  <a:spLocks/>
                </p:cNvSpPr>
                <p:nvPr/>
              </p:nvSpPr>
              <p:spPr bwMode="auto">
                <a:xfrm>
                  <a:off x="3434" y="1943"/>
                  <a:ext cx="173" cy="77"/>
                </a:xfrm>
                <a:custGeom>
                  <a:avLst/>
                  <a:gdLst>
                    <a:gd name="T0" fmla="*/ 243 w 346"/>
                    <a:gd name="T1" fmla="*/ 154 h 154"/>
                    <a:gd name="T2" fmla="*/ 0 w 346"/>
                    <a:gd name="T3" fmla="*/ 55 h 154"/>
                    <a:gd name="T4" fmla="*/ 129 w 346"/>
                    <a:gd name="T5" fmla="*/ 0 h 154"/>
                    <a:gd name="T6" fmla="*/ 346 w 346"/>
                    <a:gd name="T7" fmla="*/ 80 h 154"/>
                    <a:gd name="T8" fmla="*/ 243 w 346"/>
                    <a:gd name="T9" fmla="*/ 154 h 154"/>
                    <a:gd name="T10" fmla="*/ 243 w 346"/>
                    <a:gd name="T11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6" h="154">
                      <a:moveTo>
                        <a:pt x="243" y="154"/>
                      </a:moveTo>
                      <a:lnTo>
                        <a:pt x="0" y="55"/>
                      </a:lnTo>
                      <a:lnTo>
                        <a:pt x="129" y="0"/>
                      </a:lnTo>
                      <a:lnTo>
                        <a:pt x="346" y="80"/>
                      </a:lnTo>
                      <a:lnTo>
                        <a:pt x="243" y="154"/>
                      </a:lnTo>
                      <a:lnTo>
                        <a:pt x="243" y="154"/>
                      </a:lnTo>
                      <a:close/>
                    </a:path>
                  </a:pathLst>
                </a:custGeom>
                <a:solidFill>
                  <a:srgbClr val="3687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1" name="Freeform 97"/>
                <p:cNvSpPr>
                  <a:spLocks/>
                </p:cNvSpPr>
                <p:nvPr/>
              </p:nvSpPr>
              <p:spPr bwMode="auto">
                <a:xfrm>
                  <a:off x="3807" y="1771"/>
                  <a:ext cx="143" cy="175"/>
                </a:xfrm>
                <a:custGeom>
                  <a:avLst/>
                  <a:gdLst>
                    <a:gd name="T0" fmla="*/ 21 w 287"/>
                    <a:gd name="T1" fmla="*/ 2 h 352"/>
                    <a:gd name="T2" fmla="*/ 0 w 287"/>
                    <a:gd name="T3" fmla="*/ 135 h 352"/>
                    <a:gd name="T4" fmla="*/ 23 w 287"/>
                    <a:gd name="T5" fmla="*/ 145 h 352"/>
                    <a:gd name="T6" fmla="*/ 65 w 287"/>
                    <a:gd name="T7" fmla="*/ 285 h 352"/>
                    <a:gd name="T8" fmla="*/ 131 w 287"/>
                    <a:gd name="T9" fmla="*/ 287 h 352"/>
                    <a:gd name="T10" fmla="*/ 166 w 287"/>
                    <a:gd name="T11" fmla="*/ 352 h 352"/>
                    <a:gd name="T12" fmla="*/ 287 w 287"/>
                    <a:gd name="T13" fmla="*/ 272 h 352"/>
                    <a:gd name="T14" fmla="*/ 281 w 287"/>
                    <a:gd name="T15" fmla="*/ 0 h 352"/>
                    <a:gd name="T16" fmla="*/ 21 w 287"/>
                    <a:gd name="T17" fmla="*/ 2 h 352"/>
                    <a:gd name="T18" fmla="*/ 21 w 287"/>
                    <a:gd name="T19" fmla="*/ 2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7" h="352">
                      <a:moveTo>
                        <a:pt x="21" y="2"/>
                      </a:moveTo>
                      <a:lnTo>
                        <a:pt x="0" y="135"/>
                      </a:lnTo>
                      <a:lnTo>
                        <a:pt x="23" y="145"/>
                      </a:lnTo>
                      <a:lnTo>
                        <a:pt x="65" y="285"/>
                      </a:lnTo>
                      <a:lnTo>
                        <a:pt x="131" y="287"/>
                      </a:lnTo>
                      <a:lnTo>
                        <a:pt x="166" y="352"/>
                      </a:lnTo>
                      <a:lnTo>
                        <a:pt x="287" y="272"/>
                      </a:lnTo>
                      <a:lnTo>
                        <a:pt x="281" y="0"/>
                      </a:lnTo>
                      <a:lnTo>
                        <a:pt x="21" y="2"/>
                      </a:lnTo>
                      <a:lnTo>
                        <a:pt x="21" y="2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2" name="Freeform 98"/>
                <p:cNvSpPr>
                  <a:spLocks/>
                </p:cNvSpPr>
                <p:nvPr/>
              </p:nvSpPr>
              <p:spPr bwMode="auto">
                <a:xfrm>
                  <a:off x="3936" y="1838"/>
                  <a:ext cx="44" cy="69"/>
                </a:xfrm>
                <a:custGeom>
                  <a:avLst/>
                  <a:gdLst>
                    <a:gd name="T0" fmla="*/ 19 w 87"/>
                    <a:gd name="T1" fmla="*/ 139 h 139"/>
                    <a:gd name="T2" fmla="*/ 0 w 87"/>
                    <a:gd name="T3" fmla="*/ 31 h 139"/>
                    <a:gd name="T4" fmla="*/ 62 w 87"/>
                    <a:gd name="T5" fmla="*/ 0 h 139"/>
                    <a:gd name="T6" fmla="*/ 87 w 87"/>
                    <a:gd name="T7" fmla="*/ 103 h 139"/>
                    <a:gd name="T8" fmla="*/ 19 w 87"/>
                    <a:gd name="T9" fmla="*/ 139 h 139"/>
                    <a:gd name="T10" fmla="*/ 19 w 87"/>
                    <a:gd name="T11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" h="139">
                      <a:moveTo>
                        <a:pt x="19" y="139"/>
                      </a:moveTo>
                      <a:lnTo>
                        <a:pt x="0" y="31"/>
                      </a:lnTo>
                      <a:lnTo>
                        <a:pt x="62" y="0"/>
                      </a:lnTo>
                      <a:lnTo>
                        <a:pt x="87" y="103"/>
                      </a:lnTo>
                      <a:lnTo>
                        <a:pt x="19" y="139"/>
                      </a:lnTo>
                      <a:lnTo>
                        <a:pt x="19" y="139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3" name="Freeform 99"/>
                <p:cNvSpPr>
                  <a:spLocks/>
                </p:cNvSpPr>
                <p:nvPr/>
              </p:nvSpPr>
              <p:spPr bwMode="auto">
                <a:xfrm>
                  <a:off x="3881" y="1777"/>
                  <a:ext cx="98" cy="80"/>
                </a:xfrm>
                <a:custGeom>
                  <a:avLst/>
                  <a:gdLst>
                    <a:gd name="T0" fmla="*/ 0 w 196"/>
                    <a:gd name="T1" fmla="*/ 3 h 159"/>
                    <a:gd name="T2" fmla="*/ 0 w 196"/>
                    <a:gd name="T3" fmla="*/ 5 h 159"/>
                    <a:gd name="T4" fmla="*/ 0 w 196"/>
                    <a:gd name="T5" fmla="*/ 9 h 159"/>
                    <a:gd name="T6" fmla="*/ 0 w 196"/>
                    <a:gd name="T7" fmla="*/ 13 h 159"/>
                    <a:gd name="T8" fmla="*/ 0 w 196"/>
                    <a:gd name="T9" fmla="*/ 19 h 159"/>
                    <a:gd name="T10" fmla="*/ 0 w 196"/>
                    <a:gd name="T11" fmla="*/ 24 h 159"/>
                    <a:gd name="T12" fmla="*/ 4 w 196"/>
                    <a:gd name="T13" fmla="*/ 30 h 159"/>
                    <a:gd name="T14" fmla="*/ 4 w 196"/>
                    <a:gd name="T15" fmla="*/ 36 h 159"/>
                    <a:gd name="T16" fmla="*/ 6 w 196"/>
                    <a:gd name="T17" fmla="*/ 41 h 159"/>
                    <a:gd name="T18" fmla="*/ 6 w 196"/>
                    <a:gd name="T19" fmla="*/ 49 h 159"/>
                    <a:gd name="T20" fmla="*/ 10 w 196"/>
                    <a:gd name="T21" fmla="*/ 57 h 159"/>
                    <a:gd name="T22" fmla="*/ 12 w 196"/>
                    <a:gd name="T23" fmla="*/ 62 h 159"/>
                    <a:gd name="T24" fmla="*/ 16 w 196"/>
                    <a:gd name="T25" fmla="*/ 70 h 159"/>
                    <a:gd name="T26" fmla="*/ 18 w 196"/>
                    <a:gd name="T27" fmla="*/ 77 h 159"/>
                    <a:gd name="T28" fmla="*/ 23 w 196"/>
                    <a:gd name="T29" fmla="*/ 87 h 159"/>
                    <a:gd name="T30" fmla="*/ 25 w 196"/>
                    <a:gd name="T31" fmla="*/ 93 h 159"/>
                    <a:gd name="T32" fmla="*/ 31 w 196"/>
                    <a:gd name="T33" fmla="*/ 98 h 159"/>
                    <a:gd name="T34" fmla="*/ 35 w 196"/>
                    <a:gd name="T35" fmla="*/ 106 h 159"/>
                    <a:gd name="T36" fmla="*/ 40 w 196"/>
                    <a:gd name="T37" fmla="*/ 114 h 159"/>
                    <a:gd name="T38" fmla="*/ 44 w 196"/>
                    <a:gd name="T39" fmla="*/ 119 h 159"/>
                    <a:gd name="T40" fmla="*/ 50 w 196"/>
                    <a:gd name="T41" fmla="*/ 125 h 159"/>
                    <a:gd name="T42" fmla="*/ 54 w 196"/>
                    <a:gd name="T43" fmla="*/ 131 h 159"/>
                    <a:gd name="T44" fmla="*/ 59 w 196"/>
                    <a:gd name="T45" fmla="*/ 136 h 159"/>
                    <a:gd name="T46" fmla="*/ 69 w 196"/>
                    <a:gd name="T47" fmla="*/ 146 h 159"/>
                    <a:gd name="T48" fmla="*/ 76 w 196"/>
                    <a:gd name="T49" fmla="*/ 154 h 159"/>
                    <a:gd name="T50" fmla="*/ 80 w 196"/>
                    <a:gd name="T51" fmla="*/ 157 h 159"/>
                    <a:gd name="T52" fmla="*/ 82 w 196"/>
                    <a:gd name="T53" fmla="*/ 159 h 159"/>
                    <a:gd name="T54" fmla="*/ 84 w 196"/>
                    <a:gd name="T55" fmla="*/ 159 h 159"/>
                    <a:gd name="T56" fmla="*/ 94 w 196"/>
                    <a:gd name="T57" fmla="*/ 157 h 159"/>
                    <a:gd name="T58" fmla="*/ 99 w 196"/>
                    <a:gd name="T59" fmla="*/ 154 h 159"/>
                    <a:gd name="T60" fmla="*/ 107 w 196"/>
                    <a:gd name="T61" fmla="*/ 152 h 159"/>
                    <a:gd name="T62" fmla="*/ 114 w 196"/>
                    <a:gd name="T63" fmla="*/ 150 h 159"/>
                    <a:gd name="T64" fmla="*/ 124 w 196"/>
                    <a:gd name="T65" fmla="*/ 148 h 159"/>
                    <a:gd name="T66" fmla="*/ 133 w 196"/>
                    <a:gd name="T67" fmla="*/ 144 h 159"/>
                    <a:gd name="T68" fmla="*/ 143 w 196"/>
                    <a:gd name="T69" fmla="*/ 140 h 159"/>
                    <a:gd name="T70" fmla="*/ 152 w 196"/>
                    <a:gd name="T71" fmla="*/ 136 h 159"/>
                    <a:gd name="T72" fmla="*/ 162 w 196"/>
                    <a:gd name="T73" fmla="*/ 135 h 159"/>
                    <a:gd name="T74" fmla="*/ 170 w 196"/>
                    <a:gd name="T75" fmla="*/ 131 h 159"/>
                    <a:gd name="T76" fmla="*/ 175 w 196"/>
                    <a:gd name="T77" fmla="*/ 129 h 159"/>
                    <a:gd name="T78" fmla="*/ 179 w 196"/>
                    <a:gd name="T79" fmla="*/ 127 h 159"/>
                    <a:gd name="T80" fmla="*/ 181 w 196"/>
                    <a:gd name="T81" fmla="*/ 127 h 159"/>
                    <a:gd name="T82" fmla="*/ 196 w 196"/>
                    <a:gd name="T83" fmla="*/ 0 h 159"/>
                    <a:gd name="T84" fmla="*/ 0 w 196"/>
                    <a:gd name="T85" fmla="*/ 3 h 159"/>
                    <a:gd name="T86" fmla="*/ 0 w 196"/>
                    <a:gd name="T87" fmla="*/ 3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6" h="159">
                      <a:moveTo>
                        <a:pt x="0" y="3"/>
                      </a:move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4" y="30"/>
                      </a:lnTo>
                      <a:lnTo>
                        <a:pt x="4" y="36"/>
                      </a:lnTo>
                      <a:lnTo>
                        <a:pt x="6" y="41"/>
                      </a:lnTo>
                      <a:lnTo>
                        <a:pt x="6" y="49"/>
                      </a:lnTo>
                      <a:lnTo>
                        <a:pt x="10" y="57"/>
                      </a:lnTo>
                      <a:lnTo>
                        <a:pt x="12" y="62"/>
                      </a:lnTo>
                      <a:lnTo>
                        <a:pt x="16" y="70"/>
                      </a:lnTo>
                      <a:lnTo>
                        <a:pt x="18" y="77"/>
                      </a:lnTo>
                      <a:lnTo>
                        <a:pt x="23" y="87"/>
                      </a:lnTo>
                      <a:lnTo>
                        <a:pt x="25" y="93"/>
                      </a:lnTo>
                      <a:lnTo>
                        <a:pt x="31" y="98"/>
                      </a:lnTo>
                      <a:lnTo>
                        <a:pt x="35" y="106"/>
                      </a:lnTo>
                      <a:lnTo>
                        <a:pt x="40" y="114"/>
                      </a:lnTo>
                      <a:lnTo>
                        <a:pt x="44" y="119"/>
                      </a:lnTo>
                      <a:lnTo>
                        <a:pt x="50" y="125"/>
                      </a:lnTo>
                      <a:lnTo>
                        <a:pt x="54" y="131"/>
                      </a:lnTo>
                      <a:lnTo>
                        <a:pt x="59" y="136"/>
                      </a:lnTo>
                      <a:lnTo>
                        <a:pt x="69" y="146"/>
                      </a:lnTo>
                      <a:lnTo>
                        <a:pt x="76" y="154"/>
                      </a:lnTo>
                      <a:lnTo>
                        <a:pt x="80" y="157"/>
                      </a:lnTo>
                      <a:lnTo>
                        <a:pt x="82" y="159"/>
                      </a:lnTo>
                      <a:lnTo>
                        <a:pt x="84" y="159"/>
                      </a:lnTo>
                      <a:lnTo>
                        <a:pt x="94" y="157"/>
                      </a:lnTo>
                      <a:lnTo>
                        <a:pt x="99" y="154"/>
                      </a:lnTo>
                      <a:lnTo>
                        <a:pt x="107" y="152"/>
                      </a:lnTo>
                      <a:lnTo>
                        <a:pt x="114" y="150"/>
                      </a:lnTo>
                      <a:lnTo>
                        <a:pt x="124" y="148"/>
                      </a:lnTo>
                      <a:lnTo>
                        <a:pt x="133" y="144"/>
                      </a:lnTo>
                      <a:lnTo>
                        <a:pt x="143" y="140"/>
                      </a:lnTo>
                      <a:lnTo>
                        <a:pt x="152" y="136"/>
                      </a:lnTo>
                      <a:lnTo>
                        <a:pt x="162" y="135"/>
                      </a:lnTo>
                      <a:lnTo>
                        <a:pt x="170" y="131"/>
                      </a:lnTo>
                      <a:lnTo>
                        <a:pt x="175" y="129"/>
                      </a:lnTo>
                      <a:lnTo>
                        <a:pt x="179" y="127"/>
                      </a:lnTo>
                      <a:lnTo>
                        <a:pt x="181" y="127"/>
                      </a:lnTo>
                      <a:lnTo>
                        <a:pt x="196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4" name="Freeform 100"/>
                <p:cNvSpPr>
                  <a:spLocks/>
                </p:cNvSpPr>
                <p:nvPr/>
              </p:nvSpPr>
              <p:spPr bwMode="auto">
                <a:xfrm>
                  <a:off x="3746" y="1688"/>
                  <a:ext cx="251" cy="117"/>
                </a:xfrm>
                <a:custGeom>
                  <a:avLst/>
                  <a:gdLst>
                    <a:gd name="T0" fmla="*/ 0 w 501"/>
                    <a:gd name="T1" fmla="*/ 122 h 234"/>
                    <a:gd name="T2" fmla="*/ 0 w 501"/>
                    <a:gd name="T3" fmla="*/ 118 h 234"/>
                    <a:gd name="T4" fmla="*/ 3 w 501"/>
                    <a:gd name="T5" fmla="*/ 112 h 234"/>
                    <a:gd name="T6" fmla="*/ 7 w 501"/>
                    <a:gd name="T7" fmla="*/ 106 h 234"/>
                    <a:gd name="T8" fmla="*/ 13 w 501"/>
                    <a:gd name="T9" fmla="*/ 102 h 234"/>
                    <a:gd name="T10" fmla="*/ 17 w 501"/>
                    <a:gd name="T11" fmla="*/ 99 h 234"/>
                    <a:gd name="T12" fmla="*/ 20 w 501"/>
                    <a:gd name="T13" fmla="*/ 97 h 234"/>
                    <a:gd name="T14" fmla="*/ 26 w 501"/>
                    <a:gd name="T15" fmla="*/ 93 h 234"/>
                    <a:gd name="T16" fmla="*/ 32 w 501"/>
                    <a:gd name="T17" fmla="*/ 89 h 234"/>
                    <a:gd name="T18" fmla="*/ 38 w 501"/>
                    <a:gd name="T19" fmla="*/ 85 h 234"/>
                    <a:gd name="T20" fmla="*/ 43 w 501"/>
                    <a:gd name="T21" fmla="*/ 82 h 234"/>
                    <a:gd name="T22" fmla="*/ 51 w 501"/>
                    <a:gd name="T23" fmla="*/ 80 h 234"/>
                    <a:gd name="T24" fmla="*/ 58 w 501"/>
                    <a:gd name="T25" fmla="*/ 76 h 234"/>
                    <a:gd name="T26" fmla="*/ 66 w 501"/>
                    <a:gd name="T27" fmla="*/ 72 h 234"/>
                    <a:gd name="T28" fmla="*/ 74 w 501"/>
                    <a:gd name="T29" fmla="*/ 68 h 234"/>
                    <a:gd name="T30" fmla="*/ 79 w 501"/>
                    <a:gd name="T31" fmla="*/ 66 h 234"/>
                    <a:gd name="T32" fmla="*/ 89 w 501"/>
                    <a:gd name="T33" fmla="*/ 63 h 234"/>
                    <a:gd name="T34" fmla="*/ 95 w 501"/>
                    <a:gd name="T35" fmla="*/ 59 h 234"/>
                    <a:gd name="T36" fmla="*/ 100 w 501"/>
                    <a:gd name="T37" fmla="*/ 57 h 234"/>
                    <a:gd name="T38" fmla="*/ 106 w 501"/>
                    <a:gd name="T39" fmla="*/ 53 h 234"/>
                    <a:gd name="T40" fmla="*/ 112 w 501"/>
                    <a:gd name="T41" fmla="*/ 51 h 234"/>
                    <a:gd name="T42" fmla="*/ 119 w 501"/>
                    <a:gd name="T43" fmla="*/ 49 h 234"/>
                    <a:gd name="T44" fmla="*/ 123 w 501"/>
                    <a:gd name="T45" fmla="*/ 49 h 234"/>
                    <a:gd name="T46" fmla="*/ 165 w 501"/>
                    <a:gd name="T47" fmla="*/ 53 h 234"/>
                    <a:gd name="T48" fmla="*/ 231 w 501"/>
                    <a:gd name="T49" fmla="*/ 0 h 234"/>
                    <a:gd name="T50" fmla="*/ 444 w 501"/>
                    <a:gd name="T51" fmla="*/ 0 h 234"/>
                    <a:gd name="T52" fmla="*/ 448 w 501"/>
                    <a:gd name="T53" fmla="*/ 4 h 234"/>
                    <a:gd name="T54" fmla="*/ 454 w 501"/>
                    <a:gd name="T55" fmla="*/ 9 h 234"/>
                    <a:gd name="T56" fmla="*/ 461 w 501"/>
                    <a:gd name="T57" fmla="*/ 17 h 234"/>
                    <a:gd name="T58" fmla="*/ 467 w 501"/>
                    <a:gd name="T59" fmla="*/ 25 h 234"/>
                    <a:gd name="T60" fmla="*/ 477 w 501"/>
                    <a:gd name="T61" fmla="*/ 34 h 234"/>
                    <a:gd name="T62" fmla="*/ 482 w 501"/>
                    <a:gd name="T63" fmla="*/ 44 h 234"/>
                    <a:gd name="T64" fmla="*/ 490 w 501"/>
                    <a:gd name="T65" fmla="*/ 53 h 234"/>
                    <a:gd name="T66" fmla="*/ 494 w 501"/>
                    <a:gd name="T67" fmla="*/ 61 h 234"/>
                    <a:gd name="T68" fmla="*/ 496 w 501"/>
                    <a:gd name="T69" fmla="*/ 68 h 234"/>
                    <a:gd name="T70" fmla="*/ 499 w 501"/>
                    <a:gd name="T71" fmla="*/ 76 h 234"/>
                    <a:gd name="T72" fmla="*/ 501 w 501"/>
                    <a:gd name="T73" fmla="*/ 82 h 234"/>
                    <a:gd name="T74" fmla="*/ 501 w 501"/>
                    <a:gd name="T75" fmla="*/ 91 h 234"/>
                    <a:gd name="T76" fmla="*/ 501 w 501"/>
                    <a:gd name="T77" fmla="*/ 95 h 234"/>
                    <a:gd name="T78" fmla="*/ 471 w 501"/>
                    <a:gd name="T79" fmla="*/ 194 h 234"/>
                    <a:gd name="T80" fmla="*/ 393 w 501"/>
                    <a:gd name="T81" fmla="*/ 226 h 234"/>
                    <a:gd name="T82" fmla="*/ 336 w 501"/>
                    <a:gd name="T83" fmla="*/ 234 h 234"/>
                    <a:gd name="T84" fmla="*/ 0 w 501"/>
                    <a:gd name="T85" fmla="*/ 122 h 234"/>
                    <a:gd name="T86" fmla="*/ 0 w 501"/>
                    <a:gd name="T87" fmla="*/ 122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01" h="234">
                      <a:moveTo>
                        <a:pt x="0" y="122"/>
                      </a:moveTo>
                      <a:lnTo>
                        <a:pt x="0" y="118"/>
                      </a:lnTo>
                      <a:lnTo>
                        <a:pt x="3" y="112"/>
                      </a:lnTo>
                      <a:lnTo>
                        <a:pt x="7" y="106"/>
                      </a:lnTo>
                      <a:lnTo>
                        <a:pt x="13" y="102"/>
                      </a:lnTo>
                      <a:lnTo>
                        <a:pt x="17" y="99"/>
                      </a:lnTo>
                      <a:lnTo>
                        <a:pt x="20" y="97"/>
                      </a:lnTo>
                      <a:lnTo>
                        <a:pt x="26" y="93"/>
                      </a:lnTo>
                      <a:lnTo>
                        <a:pt x="32" y="89"/>
                      </a:lnTo>
                      <a:lnTo>
                        <a:pt x="38" y="85"/>
                      </a:lnTo>
                      <a:lnTo>
                        <a:pt x="43" y="82"/>
                      </a:lnTo>
                      <a:lnTo>
                        <a:pt x="51" y="80"/>
                      </a:lnTo>
                      <a:lnTo>
                        <a:pt x="58" y="76"/>
                      </a:lnTo>
                      <a:lnTo>
                        <a:pt x="66" y="72"/>
                      </a:lnTo>
                      <a:lnTo>
                        <a:pt x="74" y="68"/>
                      </a:lnTo>
                      <a:lnTo>
                        <a:pt x="79" y="66"/>
                      </a:lnTo>
                      <a:lnTo>
                        <a:pt x="89" y="63"/>
                      </a:lnTo>
                      <a:lnTo>
                        <a:pt x="95" y="59"/>
                      </a:lnTo>
                      <a:lnTo>
                        <a:pt x="100" y="57"/>
                      </a:lnTo>
                      <a:lnTo>
                        <a:pt x="106" y="53"/>
                      </a:lnTo>
                      <a:lnTo>
                        <a:pt x="112" y="51"/>
                      </a:lnTo>
                      <a:lnTo>
                        <a:pt x="119" y="49"/>
                      </a:lnTo>
                      <a:lnTo>
                        <a:pt x="123" y="49"/>
                      </a:lnTo>
                      <a:lnTo>
                        <a:pt x="165" y="53"/>
                      </a:lnTo>
                      <a:lnTo>
                        <a:pt x="231" y="0"/>
                      </a:lnTo>
                      <a:lnTo>
                        <a:pt x="444" y="0"/>
                      </a:lnTo>
                      <a:lnTo>
                        <a:pt x="448" y="4"/>
                      </a:lnTo>
                      <a:lnTo>
                        <a:pt x="454" y="9"/>
                      </a:lnTo>
                      <a:lnTo>
                        <a:pt x="461" y="17"/>
                      </a:lnTo>
                      <a:lnTo>
                        <a:pt x="467" y="25"/>
                      </a:lnTo>
                      <a:lnTo>
                        <a:pt x="477" y="34"/>
                      </a:lnTo>
                      <a:lnTo>
                        <a:pt x="482" y="44"/>
                      </a:lnTo>
                      <a:lnTo>
                        <a:pt x="490" y="53"/>
                      </a:lnTo>
                      <a:lnTo>
                        <a:pt x="494" y="61"/>
                      </a:lnTo>
                      <a:lnTo>
                        <a:pt x="496" y="68"/>
                      </a:lnTo>
                      <a:lnTo>
                        <a:pt x="499" y="76"/>
                      </a:lnTo>
                      <a:lnTo>
                        <a:pt x="501" y="82"/>
                      </a:lnTo>
                      <a:lnTo>
                        <a:pt x="501" y="91"/>
                      </a:lnTo>
                      <a:lnTo>
                        <a:pt x="501" y="95"/>
                      </a:lnTo>
                      <a:lnTo>
                        <a:pt x="471" y="194"/>
                      </a:lnTo>
                      <a:lnTo>
                        <a:pt x="393" y="226"/>
                      </a:lnTo>
                      <a:lnTo>
                        <a:pt x="336" y="234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solidFill>
                  <a:srgbClr val="A8A6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5" name="Freeform 101"/>
                <p:cNvSpPr>
                  <a:spLocks/>
                </p:cNvSpPr>
                <p:nvPr/>
              </p:nvSpPr>
              <p:spPr bwMode="auto">
                <a:xfrm>
                  <a:off x="3733" y="1688"/>
                  <a:ext cx="234" cy="118"/>
                </a:xfrm>
                <a:custGeom>
                  <a:avLst/>
                  <a:gdLst>
                    <a:gd name="T0" fmla="*/ 283 w 467"/>
                    <a:gd name="T1" fmla="*/ 0 h 236"/>
                    <a:gd name="T2" fmla="*/ 291 w 467"/>
                    <a:gd name="T3" fmla="*/ 7 h 236"/>
                    <a:gd name="T4" fmla="*/ 300 w 467"/>
                    <a:gd name="T5" fmla="*/ 17 h 236"/>
                    <a:gd name="T6" fmla="*/ 310 w 467"/>
                    <a:gd name="T7" fmla="*/ 25 h 236"/>
                    <a:gd name="T8" fmla="*/ 321 w 467"/>
                    <a:gd name="T9" fmla="*/ 34 h 236"/>
                    <a:gd name="T10" fmla="*/ 336 w 467"/>
                    <a:gd name="T11" fmla="*/ 44 h 236"/>
                    <a:gd name="T12" fmla="*/ 353 w 467"/>
                    <a:gd name="T13" fmla="*/ 51 h 236"/>
                    <a:gd name="T14" fmla="*/ 372 w 467"/>
                    <a:gd name="T15" fmla="*/ 59 h 236"/>
                    <a:gd name="T16" fmla="*/ 393 w 467"/>
                    <a:gd name="T17" fmla="*/ 66 h 236"/>
                    <a:gd name="T18" fmla="*/ 412 w 467"/>
                    <a:gd name="T19" fmla="*/ 72 h 236"/>
                    <a:gd name="T20" fmla="*/ 431 w 467"/>
                    <a:gd name="T21" fmla="*/ 78 h 236"/>
                    <a:gd name="T22" fmla="*/ 446 w 467"/>
                    <a:gd name="T23" fmla="*/ 82 h 236"/>
                    <a:gd name="T24" fmla="*/ 464 w 467"/>
                    <a:gd name="T25" fmla="*/ 87 h 236"/>
                    <a:gd name="T26" fmla="*/ 350 w 467"/>
                    <a:gd name="T27" fmla="*/ 108 h 236"/>
                    <a:gd name="T28" fmla="*/ 372 w 467"/>
                    <a:gd name="T29" fmla="*/ 234 h 236"/>
                    <a:gd name="T30" fmla="*/ 367 w 467"/>
                    <a:gd name="T31" fmla="*/ 234 h 236"/>
                    <a:gd name="T32" fmla="*/ 357 w 467"/>
                    <a:gd name="T33" fmla="*/ 234 h 236"/>
                    <a:gd name="T34" fmla="*/ 340 w 467"/>
                    <a:gd name="T35" fmla="*/ 234 h 236"/>
                    <a:gd name="T36" fmla="*/ 319 w 467"/>
                    <a:gd name="T37" fmla="*/ 236 h 236"/>
                    <a:gd name="T38" fmla="*/ 306 w 467"/>
                    <a:gd name="T39" fmla="*/ 234 h 236"/>
                    <a:gd name="T40" fmla="*/ 293 w 467"/>
                    <a:gd name="T41" fmla="*/ 234 h 236"/>
                    <a:gd name="T42" fmla="*/ 279 w 467"/>
                    <a:gd name="T43" fmla="*/ 232 h 236"/>
                    <a:gd name="T44" fmla="*/ 264 w 467"/>
                    <a:gd name="T45" fmla="*/ 230 h 236"/>
                    <a:gd name="T46" fmla="*/ 249 w 467"/>
                    <a:gd name="T47" fmla="*/ 228 h 236"/>
                    <a:gd name="T48" fmla="*/ 234 w 467"/>
                    <a:gd name="T49" fmla="*/ 224 h 236"/>
                    <a:gd name="T50" fmla="*/ 217 w 467"/>
                    <a:gd name="T51" fmla="*/ 220 h 236"/>
                    <a:gd name="T52" fmla="*/ 199 w 467"/>
                    <a:gd name="T53" fmla="*/ 217 h 236"/>
                    <a:gd name="T54" fmla="*/ 180 w 467"/>
                    <a:gd name="T55" fmla="*/ 211 h 236"/>
                    <a:gd name="T56" fmla="*/ 163 w 467"/>
                    <a:gd name="T57" fmla="*/ 205 h 236"/>
                    <a:gd name="T58" fmla="*/ 144 w 467"/>
                    <a:gd name="T59" fmla="*/ 198 h 236"/>
                    <a:gd name="T60" fmla="*/ 127 w 467"/>
                    <a:gd name="T61" fmla="*/ 192 h 236"/>
                    <a:gd name="T62" fmla="*/ 110 w 467"/>
                    <a:gd name="T63" fmla="*/ 184 h 236"/>
                    <a:gd name="T64" fmla="*/ 93 w 467"/>
                    <a:gd name="T65" fmla="*/ 179 h 236"/>
                    <a:gd name="T66" fmla="*/ 76 w 467"/>
                    <a:gd name="T67" fmla="*/ 171 h 236"/>
                    <a:gd name="T68" fmla="*/ 63 w 467"/>
                    <a:gd name="T69" fmla="*/ 165 h 236"/>
                    <a:gd name="T70" fmla="*/ 47 w 467"/>
                    <a:gd name="T71" fmla="*/ 158 h 236"/>
                    <a:gd name="T72" fmla="*/ 36 w 467"/>
                    <a:gd name="T73" fmla="*/ 152 h 236"/>
                    <a:gd name="T74" fmla="*/ 17 w 467"/>
                    <a:gd name="T75" fmla="*/ 142 h 236"/>
                    <a:gd name="T76" fmla="*/ 4 w 467"/>
                    <a:gd name="T77" fmla="*/ 135 h 236"/>
                    <a:gd name="T78" fmla="*/ 47 w 467"/>
                    <a:gd name="T79" fmla="*/ 95 h 236"/>
                    <a:gd name="T80" fmla="*/ 154 w 467"/>
                    <a:gd name="T81" fmla="*/ 142 h 236"/>
                    <a:gd name="T82" fmla="*/ 203 w 467"/>
                    <a:gd name="T83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67" h="236">
                      <a:moveTo>
                        <a:pt x="203" y="0"/>
                      </a:moveTo>
                      <a:lnTo>
                        <a:pt x="283" y="0"/>
                      </a:lnTo>
                      <a:lnTo>
                        <a:pt x="287" y="4"/>
                      </a:lnTo>
                      <a:lnTo>
                        <a:pt x="291" y="7"/>
                      </a:lnTo>
                      <a:lnTo>
                        <a:pt x="298" y="15"/>
                      </a:lnTo>
                      <a:lnTo>
                        <a:pt x="300" y="17"/>
                      </a:lnTo>
                      <a:lnTo>
                        <a:pt x="304" y="21"/>
                      </a:lnTo>
                      <a:lnTo>
                        <a:pt x="310" y="25"/>
                      </a:lnTo>
                      <a:lnTo>
                        <a:pt x="317" y="30"/>
                      </a:lnTo>
                      <a:lnTo>
                        <a:pt x="321" y="34"/>
                      </a:lnTo>
                      <a:lnTo>
                        <a:pt x="329" y="40"/>
                      </a:lnTo>
                      <a:lnTo>
                        <a:pt x="336" y="44"/>
                      </a:lnTo>
                      <a:lnTo>
                        <a:pt x="346" y="49"/>
                      </a:lnTo>
                      <a:lnTo>
                        <a:pt x="353" y="51"/>
                      </a:lnTo>
                      <a:lnTo>
                        <a:pt x="363" y="57"/>
                      </a:lnTo>
                      <a:lnTo>
                        <a:pt x="372" y="59"/>
                      </a:lnTo>
                      <a:lnTo>
                        <a:pt x="384" y="63"/>
                      </a:lnTo>
                      <a:lnTo>
                        <a:pt x="393" y="66"/>
                      </a:lnTo>
                      <a:lnTo>
                        <a:pt x="403" y="70"/>
                      </a:lnTo>
                      <a:lnTo>
                        <a:pt x="412" y="72"/>
                      </a:lnTo>
                      <a:lnTo>
                        <a:pt x="424" y="76"/>
                      </a:lnTo>
                      <a:lnTo>
                        <a:pt x="431" y="78"/>
                      </a:lnTo>
                      <a:lnTo>
                        <a:pt x="439" y="80"/>
                      </a:lnTo>
                      <a:lnTo>
                        <a:pt x="446" y="82"/>
                      </a:lnTo>
                      <a:lnTo>
                        <a:pt x="454" y="85"/>
                      </a:lnTo>
                      <a:lnTo>
                        <a:pt x="464" y="87"/>
                      </a:lnTo>
                      <a:lnTo>
                        <a:pt x="467" y="87"/>
                      </a:lnTo>
                      <a:lnTo>
                        <a:pt x="350" y="108"/>
                      </a:lnTo>
                      <a:lnTo>
                        <a:pt x="382" y="144"/>
                      </a:lnTo>
                      <a:lnTo>
                        <a:pt x="372" y="234"/>
                      </a:lnTo>
                      <a:lnTo>
                        <a:pt x="370" y="234"/>
                      </a:lnTo>
                      <a:lnTo>
                        <a:pt x="367" y="234"/>
                      </a:lnTo>
                      <a:lnTo>
                        <a:pt x="363" y="234"/>
                      </a:lnTo>
                      <a:lnTo>
                        <a:pt x="357" y="234"/>
                      </a:lnTo>
                      <a:lnTo>
                        <a:pt x="350" y="234"/>
                      </a:lnTo>
                      <a:lnTo>
                        <a:pt x="340" y="234"/>
                      </a:lnTo>
                      <a:lnTo>
                        <a:pt x="331" y="234"/>
                      </a:lnTo>
                      <a:lnTo>
                        <a:pt x="319" y="236"/>
                      </a:lnTo>
                      <a:lnTo>
                        <a:pt x="312" y="234"/>
                      </a:lnTo>
                      <a:lnTo>
                        <a:pt x="306" y="234"/>
                      </a:lnTo>
                      <a:lnTo>
                        <a:pt x="300" y="234"/>
                      </a:lnTo>
                      <a:lnTo>
                        <a:pt x="293" y="234"/>
                      </a:lnTo>
                      <a:lnTo>
                        <a:pt x="285" y="232"/>
                      </a:lnTo>
                      <a:lnTo>
                        <a:pt x="279" y="232"/>
                      </a:lnTo>
                      <a:lnTo>
                        <a:pt x="272" y="230"/>
                      </a:lnTo>
                      <a:lnTo>
                        <a:pt x="264" y="230"/>
                      </a:lnTo>
                      <a:lnTo>
                        <a:pt x="256" y="228"/>
                      </a:lnTo>
                      <a:lnTo>
                        <a:pt x="249" y="228"/>
                      </a:lnTo>
                      <a:lnTo>
                        <a:pt x="239" y="226"/>
                      </a:lnTo>
                      <a:lnTo>
                        <a:pt x="234" y="224"/>
                      </a:lnTo>
                      <a:lnTo>
                        <a:pt x="224" y="222"/>
                      </a:lnTo>
                      <a:lnTo>
                        <a:pt x="217" y="220"/>
                      </a:lnTo>
                      <a:lnTo>
                        <a:pt x="207" y="218"/>
                      </a:lnTo>
                      <a:lnTo>
                        <a:pt x="199" y="217"/>
                      </a:lnTo>
                      <a:lnTo>
                        <a:pt x="190" y="215"/>
                      </a:lnTo>
                      <a:lnTo>
                        <a:pt x="180" y="211"/>
                      </a:lnTo>
                      <a:lnTo>
                        <a:pt x="171" y="207"/>
                      </a:lnTo>
                      <a:lnTo>
                        <a:pt x="163" y="205"/>
                      </a:lnTo>
                      <a:lnTo>
                        <a:pt x="154" y="201"/>
                      </a:lnTo>
                      <a:lnTo>
                        <a:pt x="144" y="198"/>
                      </a:lnTo>
                      <a:lnTo>
                        <a:pt x="137" y="196"/>
                      </a:lnTo>
                      <a:lnTo>
                        <a:pt x="127" y="192"/>
                      </a:lnTo>
                      <a:lnTo>
                        <a:pt x="118" y="188"/>
                      </a:lnTo>
                      <a:lnTo>
                        <a:pt x="110" y="184"/>
                      </a:lnTo>
                      <a:lnTo>
                        <a:pt x="101" y="180"/>
                      </a:lnTo>
                      <a:lnTo>
                        <a:pt x="93" y="179"/>
                      </a:lnTo>
                      <a:lnTo>
                        <a:pt x="83" y="175"/>
                      </a:lnTo>
                      <a:lnTo>
                        <a:pt x="76" y="171"/>
                      </a:lnTo>
                      <a:lnTo>
                        <a:pt x="68" y="169"/>
                      </a:lnTo>
                      <a:lnTo>
                        <a:pt x="63" y="165"/>
                      </a:lnTo>
                      <a:lnTo>
                        <a:pt x="55" y="161"/>
                      </a:lnTo>
                      <a:lnTo>
                        <a:pt x="47" y="158"/>
                      </a:lnTo>
                      <a:lnTo>
                        <a:pt x="42" y="156"/>
                      </a:lnTo>
                      <a:lnTo>
                        <a:pt x="36" y="152"/>
                      </a:lnTo>
                      <a:lnTo>
                        <a:pt x="25" y="146"/>
                      </a:lnTo>
                      <a:lnTo>
                        <a:pt x="17" y="142"/>
                      </a:lnTo>
                      <a:lnTo>
                        <a:pt x="9" y="139"/>
                      </a:lnTo>
                      <a:lnTo>
                        <a:pt x="4" y="135"/>
                      </a:lnTo>
                      <a:lnTo>
                        <a:pt x="0" y="133"/>
                      </a:lnTo>
                      <a:lnTo>
                        <a:pt x="47" y="95"/>
                      </a:lnTo>
                      <a:lnTo>
                        <a:pt x="150" y="95"/>
                      </a:lnTo>
                      <a:lnTo>
                        <a:pt x="154" y="142"/>
                      </a:lnTo>
                      <a:lnTo>
                        <a:pt x="182" y="55"/>
                      </a:lnTo>
                      <a:lnTo>
                        <a:pt x="203" y="0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35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6" name="Freeform 102"/>
                <p:cNvSpPr>
                  <a:spLocks/>
                </p:cNvSpPr>
                <p:nvPr/>
              </p:nvSpPr>
              <p:spPr bwMode="auto">
                <a:xfrm>
                  <a:off x="3912" y="1865"/>
                  <a:ext cx="101" cy="67"/>
                </a:xfrm>
                <a:custGeom>
                  <a:avLst/>
                  <a:gdLst>
                    <a:gd name="T0" fmla="*/ 0 w 202"/>
                    <a:gd name="T1" fmla="*/ 97 h 135"/>
                    <a:gd name="T2" fmla="*/ 0 w 202"/>
                    <a:gd name="T3" fmla="*/ 96 h 135"/>
                    <a:gd name="T4" fmla="*/ 6 w 202"/>
                    <a:gd name="T5" fmla="*/ 92 h 135"/>
                    <a:gd name="T6" fmla="*/ 13 w 202"/>
                    <a:gd name="T7" fmla="*/ 84 h 135"/>
                    <a:gd name="T8" fmla="*/ 23 w 202"/>
                    <a:gd name="T9" fmla="*/ 75 h 135"/>
                    <a:gd name="T10" fmla="*/ 27 w 202"/>
                    <a:gd name="T11" fmla="*/ 69 h 135"/>
                    <a:gd name="T12" fmla="*/ 34 w 202"/>
                    <a:gd name="T13" fmla="*/ 65 h 135"/>
                    <a:gd name="T14" fmla="*/ 40 w 202"/>
                    <a:gd name="T15" fmla="*/ 59 h 135"/>
                    <a:gd name="T16" fmla="*/ 48 w 202"/>
                    <a:gd name="T17" fmla="*/ 54 h 135"/>
                    <a:gd name="T18" fmla="*/ 53 w 202"/>
                    <a:gd name="T19" fmla="*/ 48 h 135"/>
                    <a:gd name="T20" fmla="*/ 61 w 202"/>
                    <a:gd name="T21" fmla="*/ 42 h 135"/>
                    <a:gd name="T22" fmla="*/ 69 w 202"/>
                    <a:gd name="T23" fmla="*/ 38 h 135"/>
                    <a:gd name="T24" fmla="*/ 78 w 202"/>
                    <a:gd name="T25" fmla="*/ 35 h 135"/>
                    <a:gd name="T26" fmla="*/ 84 w 202"/>
                    <a:gd name="T27" fmla="*/ 29 h 135"/>
                    <a:gd name="T28" fmla="*/ 91 w 202"/>
                    <a:gd name="T29" fmla="*/ 25 h 135"/>
                    <a:gd name="T30" fmla="*/ 99 w 202"/>
                    <a:gd name="T31" fmla="*/ 21 h 135"/>
                    <a:gd name="T32" fmla="*/ 107 w 202"/>
                    <a:gd name="T33" fmla="*/ 19 h 135"/>
                    <a:gd name="T34" fmla="*/ 114 w 202"/>
                    <a:gd name="T35" fmla="*/ 16 h 135"/>
                    <a:gd name="T36" fmla="*/ 120 w 202"/>
                    <a:gd name="T37" fmla="*/ 12 h 135"/>
                    <a:gd name="T38" fmla="*/ 126 w 202"/>
                    <a:gd name="T39" fmla="*/ 10 h 135"/>
                    <a:gd name="T40" fmla="*/ 133 w 202"/>
                    <a:gd name="T41" fmla="*/ 8 h 135"/>
                    <a:gd name="T42" fmla="*/ 143 w 202"/>
                    <a:gd name="T43" fmla="*/ 4 h 135"/>
                    <a:gd name="T44" fmla="*/ 152 w 202"/>
                    <a:gd name="T45" fmla="*/ 2 h 135"/>
                    <a:gd name="T46" fmla="*/ 158 w 202"/>
                    <a:gd name="T47" fmla="*/ 0 h 135"/>
                    <a:gd name="T48" fmla="*/ 160 w 202"/>
                    <a:gd name="T49" fmla="*/ 0 h 135"/>
                    <a:gd name="T50" fmla="*/ 202 w 202"/>
                    <a:gd name="T51" fmla="*/ 65 h 135"/>
                    <a:gd name="T52" fmla="*/ 105 w 202"/>
                    <a:gd name="T53" fmla="*/ 84 h 135"/>
                    <a:gd name="T54" fmla="*/ 0 w 202"/>
                    <a:gd name="T55" fmla="*/ 135 h 135"/>
                    <a:gd name="T56" fmla="*/ 0 w 202"/>
                    <a:gd name="T57" fmla="*/ 97 h 135"/>
                    <a:gd name="T58" fmla="*/ 0 w 202"/>
                    <a:gd name="T59" fmla="*/ 9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02" h="135">
                      <a:moveTo>
                        <a:pt x="0" y="97"/>
                      </a:moveTo>
                      <a:lnTo>
                        <a:pt x="0" y="96"/>
                      </a:lnTo>
                      <a:lnTo>
                        <a:pt x="6" y="92"/>
                      </a:lnTo>
                      <a:lnTo>
                        <a:pt x="13" y="84"/>
                      </a:lnTo>
                      <a:lnTo>
                        <a:pt x="23" y="75"/>
                      </a:lnTo>
                      <a:lnTo>
                        <a:pt x="27" y="69"/>
                      </a:lnTo>
                      <a:lnTo>
                        <a:pt x="34" y="65"/>
                      </a:lnTo>
                      <a:lnTo>
                        <a:pt x="40" y="59"/>
                      </a:lnTo>
                      <a:lnTo>
                        <a:pt x="48" y="54"/>
                      </a:lnTo>
                      <a:lnTo>
                        <a:pt x="53" y="48"/>
                      </a:lnTo>
                      <a:lnTo>
                        <a:pt x="61" y="42"/>
                      </a:lnTo>
                      <a:lnTo>
                        <a:pt x="69" y="38"/>
                      </a:lnTo>
                      <a:lnTo>
                        <a:pt x="78" y="35"/>
                      </a:lnTo>
                      <a:lnTo>
                        <a:pt x="84" y="29"/>
                      </a:lnTo>
                      <a:lnTo>
                        <a:pt x="91" y="25"/>
                      </a:lnTo>
                      <a:lnTo>
                        <a:pt x="99" y="21"/>
                      </a:lnTo>
                      <a:lnTo>
                        <a:pt x="107" y="19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10"/>
                      </a:lnTo>
                      <a:lnTo>
                        <a:pt x="133" y="8"/>
                      </a:lnTo>
                      <a:lnTo>
                        <a:pt x="143" y="4"/>
                      </a:lnTo>
                      <a:lnTo>
                        <a:pt x="152" y="2"/>
                      </a:lnTo>
                      <a:lnTo>
                        <a:pt x="158" y="0"/>
                      </a:lnTo>
                      <a:lnTo>
                        <a:pt x="160" y="0"/>
                      </a:lnTo>
                      <a:lnTo>
                        <a:pt x="202" y="65"/>
                      </a:lnTo>
                      <a:lnTo>
                        <a:pt x="105" y="84"/>
                      </a:lnTo>
                      <a:lnTo>
                        <a:pt x="0" y="135"/>
                      </a:lnTo>
                      <a:lnTo>
                        <a:pt x="0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7" name="Freeform 103"/>
                <p:cNvSpPr>
                  <a:spLocks/>
                </p:cNvSpPr>
                <p:nvPr/>
              </p:nvSpPr>
              <p:spPr bwMode="auto">
                <a:xfrm>
                  <a:off x="3879" y="1877"/>
                  <a:ext cx="107" cy="69"/>
                </a:xfrm>
                <a:custGeom>
                  <a:avLst/>
                  <a:gdLst>
                    <a:gd name="T0" fmla="*/ 0 w 214"/>
                    <a:gd name="T1" fmla="*/ 137 h 137"/>
                    <a:gd name="T2" fmla="*/ 0 w 214"/>
                    <a:gd name="T3" fmla="*/ 135 h 137"/>
                    <a:gd name="T4" fmla="*/ 2 w 214"/>
                    <a:gd name="T5" fmla="*/ 131 h 137"/>
                    <a:gd name="T6" fmla="*/ 7 w 214"/>
                    <a:gd name="T7" fmla="*/ 124 h 137"/>
                    <a:gd name="T8" fmla="*/ 13 w 214"/>
                    <a:gd name="T9" fmla="*/ 116 h 137"/>
                    <a:gd name="T10" fmla="*/ 17 w 214"/>
                    <a:gd name="T11" fmla="*/ 110 h 137"/>
                    <a:gd name="T12" fmla="*/ 22 w 214"/>
                    <a:gd name="T13" fmla="*/ 105 h 137"/>
                    <a:gd name="T14" fmla="*/ 28 w 214"/>
                    <a:gd name="T15" fmla="*/ 99 h 137"/>
                    <a:gd name="T16" fmla="*/ 34 w 214"/>
                    <a:gd name="T17" fmla="*/ 93 h 137"/>
                    <a:gd name="T18" fmla="*/ 40 w 214"/>
                    <a:gd name="T19" fmla="*/ 88 h 137"/>
                    <a:gd name="T20" fmla="*/ 47 w 214"/>
                    <a:gd name="T21" fmla="*/ 82 h 137"/>
                    <a:gd name="T22" fmla="*/ 57 w 214"/>
                    <a:gd name="T23" fmla="*/ 76 h 137"/>
                    <a:gd name="T24" fmla="*/ 66 w 214"/>
                    <a:gd name="T25" fmla="*/ 71 h 137"/>
                    <a:gd name="T26" fmla="*/ 74 w 214"/>
                    <a:gd name="T27" fmla="*/ 63 h 137"/>
                    <a:gd name="T28" fmla="*/ 83 w 214"/>
                    <a:gd name="T29" fmla="*/ 57 h 137"/>
                    <a:gd name="T30" fmla="*/ 95 w 214"/>
                    <a:gd name="T31" fmla="*/ 50 h 137"/>
                    <a:gd name="T32" fmla="*/ 106 w 214"/>
                    <a:gd name="T33" fmla="*/ 44 h 137"/>
                    <a:gd name="T34" fmla="*/ 117 w 214"/>
                    <a:gd name="T35" fmla="*/ 38 h 137"/>
                    <a:gd name="T36" fmla="*/ 127 w 214"/>
                    <a:gd name="T37" fmla="*/ 32 h 137"/>
                    <a:gd name="T38" fmla="*/ 138 w 214"/>
                    <a:gd name="T39" fmla="*/ 27 h 137"/>
                    <a:gd name="T40" fmla="*/ 150 w 214"/>
                    <a:gd name="T41" fmla="*/ 23 h 137"/>
                    <a:gd name="T42" fmla="*/ 159 w 214"/>
                    <a:gd name="T43" fmla="*/ 17 h 137"/>
                    <a:gd name="T44" fmla="*/ 169 w 214"/>
                    <a:gd name="T45" fmla="*/ 13 h 137"/>
                    <a:gd name="T46" fmla="*/ 176 w 214"/>
                    <a:gd name="T47" fmla="*/ 10 h 137"/>
                    <a:gd name="T48" fmla="*/ 184 w 214"/>
                    <a:gd name="T49" fmla="*/ 6 h 137"/>
                    <a:gd name="T50" fmla="*/ 190 w 214"/>
                    <a:gd name="T51" fmla="*/ 4 h 137"/>
                    <a:gd name="T52" fmla="*/ 195 w 214"/>
                    <a:gd name="T53" fmla="*/ 2 h 137"/>
                    <a:gd name="T54" fmla="*/ 197 w 214"/>
                    <a:gd name="T55" fmla="*/ 0 h 137"/>
                    <a:gd name="T56" fmla="*/ 199 w 214"/>
                    <a:gd name="T57" fmla="*/ 0 h 137"/>
                    <a:gd name="T58" fmla="*/ 214 w 214"/>
                    <a:gd name="T59" fmla="*/ 38 h 137"/>
                    <a:gd name="T60" fmla="*/ 76 w 214"/>
                    <a:gd name="T61" fmla="*/ 105 h 137"/>
                    <a:gd name="T62" fmla="*/ 0 w 214"/>
                    <a:gd name="T63" fmla="*/ 137 h 137"/>
                    <a:gd name="T64" fmla="*/ 0 w 214"/>
                    <a:gd name="T65" fmla="*/ 13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4" h="137">
                      <a:moveTo>
                        <a:pt x="0" y="137"/>
                      </a:moveTo>
                      <a:lnTo>
                        <a:pt x="0" y="135"/>
                      </a:lnTo>
                      <a:lnTo>
                        <a:pt x="2" y="131"/>
                      </a:lnTo>
                      <a:lnTo>
                        <a:pt x="7" y="124"/>
                      </a:lnTo>
                      <a:lnTo>
                        <a:pt x="13" y="116"/>
                      </a:lnTo>
                      <a:lnTo>
                        <a:pt x="17" y="110"/>
                      </a:lnTo>
                      <a:lnTo>
                        <a:pt x="22" y="105"/>
                      </a:lnTo>
                      <a:lnTo>
                        <a:pt x="28" y="99"/>
                      </a:lnTo>
                      <a:lnTo>
                        <a:pt x="34" y="93"/>
                      </a:lnTo>
                      <a:lnTo>
                        <a:pt x="40" y="88"/>
                      </a:lnTo>
                      <a:lnTo>
                        <a:pt x="47" y="82"/>
                      </a:lnTo>
                      <a:lnTo>
                        <a:pt x="57" y="76"/>
                      </a:lnTo>
                      <a:lnTo>
                        <a:pt x="66" y="71"/>
                      </a:lnTo>
                      <a:lnTo>
                        <a:pt x="74" y="63"/>
                      </a:lnTo>
                      <a:lnTo>
                        <a:pt x="83" y="57"/>
                      </a:lnTo>
                      <a:lnTo>
                        <a:pt x="95" y="50"/>
                      </a:lnTo>
                      <a:lnTo>
                        <a:pt x="106" y="44"/>
                      </a:lnTo>
                      <a:lnTo>
                        <a:pt x="117" y="38"/>
                      </a:lnTo>
                      <a:lnTo>
                        <a:pt x="127" y="32"/>
                      </a:lnTo>
                      <a:lnTo>
                        <a:pt x="138" y="27"/>
                      </a:lnTo>
                      <a:lnTo>
                        <a:pt x="150" y="23"/>
                      </a:lnTo>
                      <a:lnTo>
                        <a:pt x="159" y="17"/>
                      </a:lnTo>
                      <a:lnTo>
                        <a:pt x="169" y="13"/>
                      </a:lnTo>
                      <a:lnTo>
                        <a:pt x="176" y="10"/>
                      </a:lnTo>
                      <a:lnTo>
                        <a:pt x="184" y="6"/>
                      </a:lnTo>
                      <a:lnTo>
                        <a:pt x="190" y="4"/>
                      </a:lnTo>
                      <a:lnTo>
                        <a:pt x="195" y="2"/>
                      </a:lnTo>
                      <a:lnTo>
                        <a:pt x="197" y="0"/>
                      </a:lnTo>
                      <a:lnTo>
                        <a:pt x="199" y="0"/>
                      </a:lnTo>
                      <a:lnTo>
                        <a:pt x="214" y="38"/>
                      </a:lnTo>
                      <a:lnTo>
                        <a:pt x="76" y="105"/>
                      </a:lnTo>
                      <a:lnTo>
                        <a:pt x="0" y="137"/>
                      </a:lnTo>
                      <a:lnTo>
                        <a:pt x="0" y="137"/>
                      </a:lnTo>
                      <a:close/>
                    </a:path>
                  </a:pathLst>
                </a:custGeom>
                <a:solidFill>
                  <a:srgbClr val="B3B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8" name="Freeform 104"/>
                <p:cNvSpPr>
                  <a:spLocks/>
                </p:cNvSpPr>
                <p:nvPr/>
              </p:nvSpPr>
              <p:spPr bwMode="auto">
                <a:xfrm>
                  <a:off x="3474" y="1964"/>
                  <a:ext cx="175" cy="91"/>
                </a:xfrm>
                <a:custGeom>
                  <a:avLst/>
                  <a:gdLst>
                    <a:gd name="T0" fmla="*/ 97 w 350"/>
                    <a:gd name="T1" fmla="*/ 21 h 183"/>
                    <a:gd name="T2" fmla="*/ 186 w 350"/>
                    <a:gd name="T3" fmla="*/ 69 h 183"/>
                    <a:gd name="T4" fmla="*/ 129 w 350"/>
                    <a:gd name="T5" fmla="*/ 90 h 183"/>
                    <a:gd name="T6" fmla="*/ 21 w 350"/>
                    <a:gd name="T7" fmla="*/ 46 h 183"/>
                    <a:gd name="T8" fmla="*/ 0 w 350"/>
                    <a:gd name="T9" fmla="*/ 69 h 183"/>
                    <a:gd name="T10" fmla="*/ 110 w 350"/>
                    <a:gd name="T11" fmla="*/ 166 h 183"/>
                    <a:gd name="T12" fmla="*/ 264 w 350"/>
                    <a:gd name="T13" fmla="*/ 148 h 183"/>
                    <a:gd name="T14" fmla="*/ 329 w 350"/>
                    <a:gd name="T15" fmla="*/ 183 h 183"/>
                    <a:gd name="T16" fmla="*/ 350 w 350"/>
                    <a:gd name="T17" fmla="*/ 101 h 183"/>
                    <a:gd name="T18" fmla="*/ 314 w 350"/>
                    <a:gd name="T19" fmla="*/ 63 h 183"/>
                    <a:gd name="T20" fmla="*/ 310 w 350"/>
                    <a:gd name="T21" fmla="*/ 59 h 183"/>
                    <a:gd name="T22" fmla="*/ 304 w 350"/>
                    <a:gd name="T23" fmla="*/ 55 h 183"/>
                    <a:gd name="T24" fmla="*/ 295 w 350"/>
                    <a:gd name="T25" fmla="*/ 46 h 183"/>
                    <a:gd name="T26" fmla="*/ 285 w 350"/>
                    <a:gd name="T27" fmla="*/ 38 h 183"/>
                    <a:gd name="T28" fmla="*/ 279 w 350"/>
                    <a:gd name="T29" fmla="*/ 32 h 183"/>
                    <a:gd name="T30" fmla="*/ 274 w 350"/>
                    <a:gd name="T31" fmla="*/ 29 h 183"/>
                    <a:gd name="T32" fmla="*/ 266 w 350"/>
                    <a:gd name="T33" fmla="*/ 23 h 183"/>
                    <a:gd name="T34" fmla="*/ 260 w 350"/>
                    <a:gd name="T35" fmla="*/ 19 h 183"/>
                    <a:gd name="T36" fmla="*/ 249 w 350"/>
                    <a:gd name="T37" fmla="*/ 12 h 183"/>
                    <a:gd name="T38" fmla="*/ 240 w 350"/>
                    <a:gd name="T39" fmla="*/ 6 h 183"/>
                    <a:gd name="T40" fmla="*/ 230 w 350"/>
                    <a:gd name="T41" fmla="*/ 2 h 183"/>
                    <a:gd name="T42" fmla="*/ 221 w 350"/>
                    <a:gd name="T43" fmla="*/ 0 h 183"/>
                    <a:gd name="T44" fmla="*/ 215 w 350"/>
                    <a:gd name="T45" fmla="*/ 0 h 183"/>
                    <a:gd name="T46" fmla="*/ 207 w 350"/>
                    <a:gd name="T47" fmla="*/ 2 h 183"/>
                    <a:gd name="T48" fmla="*/ 202 w 350"/>
                    <a:gd name="T49" fmla="*/ 4 h 183"/>
                    <a:gd name="T50" fmla="*/ 196 w 350"/>
                    <a:gd name="T51" fmla="*/ 8 h 183"/>
                    <a:gd name="T52" fmla="*/ 186 w 350"/>
                    <a:gd name="T53" fmla="*/ 10 h 183"/>
                    <a:gd name="T54" fmla="*/ 179 w 350"/>
                    <a:gd name="T55" fmla="*/ 12 h 183"/>
                    <a:gd name="T56" fmla="*/ 173 w 350"/>
                    <a:gd name="T57" fmla="*/ 12 h 183"/>
                    <a:gd name="T58" fmla="*/ 167 w 350"/>
                    <a:gd name="T59" fmla="*/ 12 h 183"/>
                    <a:gd name="T60" fmla="*/ 163 w 350"/>
                    <a:gd name="T61" fmla="*/ 10 h 183"/>
                    <a:gd name="T62" fmla="*/ 158 w 350"/>
                    <a:gd name="T63" fmla="*/ 10 h 183"/>
                    <a:gd name="T64" fmla="*/ 150 w 350"/>
                    <a:gd name="T65" fmla="*/ 8 h 183"/>
                    <a:gd name="T66" fmla="*/ 144 w 350"/>
                    <a:gd name="T67" fmla="*/ 8 h 183"/>
                    <a:gd name="T68" fmla="*/ 139 w 350"/>
                    <a:gd name="T69" fmla="*/ 6 h 183"/>
                    <a:gd name="T70" fmla="*/ 133 w 350"/>
                    <a:gd name="T71" fmla="*/ 6 h 183"/>
                    <a:gd name="T72" fmla="*/ 124 w 350"/>
                    <a:gd name="T73" fmla="*/ 2 h 183"/>
                    <a:gd name="T74" fmla="*/ 114 w 350"/>
                    <a:gd name="T75" fmla="*/ 0 h 183"/>
                    <a:gd name="T76" fmla="*/ 110 w 350"/>
                    <a:gd name="T77" fmla="*/ 0 h 183"/>
                    <a:gd name="T78" fmla="*/ 108 w 350"/>
                    <a:gd name="T79" fmla="*/ 0 h 183"/>
                    <a:gd name="T80" fmla="*/ 97 w 350"/>
                    <a:gd name="T81" fmla="*/ 21 h 183"/>
                    <a:gd name="T82" fmla="*/ 97 w 350"/>
                    <a:gd name="T83" fmla="*/ 21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" h="183">
                      <a:moveTo>
                        <a:pt x="97" y="21"/>
                      </a:moveTo>
                      <a:lnTo>
                        <a:pt x="186" y="69"/>
                      </a:lnTo>
                      <a:lnTo>
                        <a:pt x="129" y="90"/>
                      </a:lnTo>
                      <a:lnTo>
                        <a:pt x="21" y="46"/>
                      </a:lnTo>
                      <a:lnTo>
                        <a:pt x="0" y="69"/>
                      </a:lnTo>
                      <a:lnTo>
                        <a:pt x="110" y="166"/>
                      </a:lnTo>
                      <a:lnTo>
                        <a:pt x="264" y="148"/>
                      </a:lnTo>
                      <a:lnTo>
                        <a:pt x="329" y="183"/>
                      </a:lnTo>
                      <a:lnTo>
                        <a:pt x="350" y="101"/>
                      </a:lnTo>
                      <a:lnTo>
                        <a:pt x="314" y="63"/>
                      </a:lnTo>
                      <a:lnTo>
                        <a:pt x="310" y="59"/>
                      </a:lnTo>
                      <a:lnTo>
                        <a:pt x="304" y="55"/>
                      </a:lnTo>
                      <a:lnTo>
                        <a:pt x="295" y="46"/>
                      </a:lnTo>
                      <a:lnTo>
                        <a:pt x="285" y="38"/>
                      </a:lnTo>
                      <a:lnTo>
                        <a:pt x="279" y="32"/>
                      </a:lnTo>
                      <a:lnTo>
                        <a:pt x="274" y="29"/>
                      </a:lnTo>
                      <a:lnTo>
                        <a:pt x="266" y="23"/>
                      </a:lnTo>
                      <a:lnTo>
                        <a:pt x="260" y="19"/>
                      </a:lnTo>
                      <a:lnTo>
                        <a:pt x="249" y="12"/>
                      </a:lnTo>
                      <a:lnTo>
                        <a:pt x="240" y="6"/>
                      </a:lnTo>
                      <a:lnTo>
                        <a:pt x="230" y="2"/>
                      </a:lnTo>
                      <a:lnTo>
                        <a:pt x="221" y="0"/>
                      </a:lnTo>
                      <a:lnTo>
                        <a:pt x="215" y="0"/>
                      </a:lnTo>
                      <a:lnTo>
                        <a:pt x="207" y="2"/>
                      </a:lnTo>
                      <a:lnTo>
                        <a:pt x="202" y="4"/>
                      </a:lnTo>
                      <a:lnTo>
                        <a:pt x="196" y="8"/>
                      </a:lnTo>
                      <a:lnTo>
                        <a:pt x="186" y="10"/>
                      </a:lnTo>
                      <a:lnTo>
                        <a:pt x="179" y="12"/>
                      </a:lnTo>
                      <a:lnTo>
                        <a:pt x="173" y="12"/>
                      </a:lnTo>
                      <a:lnTo>
                        <a:pt x="167" y="12"/>
                      </a:lnTo>
                      <a:lnTo>
                        <a:pt x="163" y="10"/>
                      </a:lnTo>
                      <a:lnTo>
                        <a:pt x="158" y="10"/>
                      </a:lnTo>
                      <a:lnTo>
                        <a:pt x="150" y="8"/>
                      </a:lnTo>
                      <a:lnTo>
                        <a:pt x="144" y="8"/>
                      </a:lnTo>
                      <a:lnTo>
                        <a:pt x="139" y="6"/>
                      </a:lnTo>
                      <a:lnTo>
                        <a:pt x="133" y="6"/>
                      </a:lnTo>
                      <a:lnTo>
                        <a:pt x="124" y="2"/>
                      </a:lnTo>
                      <a:lnTo>
                        <a:pt x="114" y="0"/>
                      </a:lnTo>
                      <a:lnTo>
                        <a:pt x="110" y="0"/>
                      </a:lnTo>
                      <a:lnTo>
                        <a:pt x="108" y="0"/>
                      </a:lnTo>
                      <a:lnTo>
                        <a:pt x="97" y="21"/>
                      </a:lnTo>
                      <a:lnTo>
                        <a:pt x="97" y="21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9" name="Freeform 105"/>
                <p:cNvSpPr>
                  <a:spLocks/>
                </p:cNvSpPr>
                <p:nvPr/>
              </p:nvSpPr>
              <p:spPr bwMode="auto">
                <a:xfrm>
                  <a:off x="3568" y="1965"/>
                  <a:ext cx="70" cy="34"/>
                </a:xfrm>
                <a:custGeom>
                  <a:avLst/>
                  <a:gdLst>
                    <a:gd name="T0" fmla="*/ 141 w 141"/>
                    <a:gd name="T1" fmla="*/ 69 h 69"/>
                    <a:gd name="T2" fmla="*/ 137 w 141"/>
                    <a:gd name="T3" fmla="*/ 65 h 69"/>
                    <a:gd name="T4" fmla="*/ 128 w 141"/>
                    <a:gd name="T5" fmla="*/ 55 h 69"/>
                    <a:gd name="T6" fmla="*/ 122 w 141"/>
                    <a:gd name="T7" fmla="*/ 48 h 69"/>
                    <a:gd name="T8" fmla="*/ 116 w 141"/>
                    <a:gd name="T9" fmla="*/ 42 h 69"/>
                    <a:gd name="T10" fmla="*/ 107 w 141"/>
                    <a:gd name="T11" fmla="*/ 36 h 69"/>
                    <a:gd name="T12" fmla="*/ 97 w 141"/>
                    <a:gd name="T13" fmla="*/ 29 h 69"/>
                    <a:gd name="T14" fmla="*/ 91 w 141"/>
                    <a:gd name="T15" fmla="*/ 25 h 69"/>
                    <a:gd name="T16" fmla="*/ 86 w 141"/>
                    <a:gd name="T17" fmla="*/ 21 h 69"/>
                    <a:gd name="T18" fmla="*/ 78 w 141"/>
                    <a:gd name="T19" fmla="*/ 19 h 69"/>
                    <a:gd name="T20" fmla="*/ 72 w 141"/>
                    <a:gd name="T21" fmla="*/ 17 h 69"/>
                    <a:gd name="T22" fmla="*/ 65 w 141"/>
                    <a:gd name="T23" fmla="*/ 13 h 69"/>
                    <a:gd name="T24" fmla="*/ 59 w 141"/>
                    <a:gd name="T25" fmla="*/ 10 h 69"/>
                    <a:gd name="T26" fmla="*/ 53 w 141"/>
                    <a:gd name="T27" fmla="*/ 8 h 69"/>
                    <a:gd name="T28" fmla="*/ 48 w 141"/>
                    <a:gd name="T29" fmla="*/ 8 h 69"/>
                    <a:gd name="T30" fmla="*/ 42 w 141"/>
                    <a:gd name="T31" fmla="*/ 4 h 69"/>
                    <a:gd name="T32" fmla="*/ 36 w 141"/>
                    <a:gd name="T33" fmla="*/ 2 h 69"/>
                    <a:gd name="T34" fmla="*/ 31 w 141"/>
                    <a:gd name="T35" fmla="*/ 0 h 69"/>
                    <a:gd name="T36" fmla="*/ 27 w 141"/>
                    <a:gd name="T37" fmla="*/ 0 h 69"/>
                    <a:gd name="T38" fmla="*/ 23 w 141"/>
                    <a:gd name="T39" fmla="*/ 0 h 69"/>
                    <a:gd name="T40" fmla="*/ 21 w 141"/>
                    <a:gd name="T41" fmla="*/ 0 h 69"/>
                    <a:gd name="T42" fmla="*/ 0 w 141"/>
                    <a:gd name="T43" fmla="*/ 23 h 69"/>
                    <a:gd name="T44" fmla="*/ 48 w 141"/>
                    <a:gd name="T45" fmla="*/ 53 h 69"/>
                    <a:gd name="T46" fmla="*/ 141 w 141"/>
                    <a:gd name="T47" fmla="*/ 69 h 69"/>
                    <a:gd name="T48" fmla="*/ 141 w 141"/>
                    <a:gd name="T4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1" h="69">
                      <a:moveTo>
                        <a:pt x="141" y="69"/>
                      </a:moveTo>
                      <a:lnTo>
                        <a:pt x="137" y="65"/>
                      </a:lnTo>
                      <a:lnTo>
                        <a:pt x="128" y="55"/>
                      </a:lnTo>
                      <a:lnTo>
                        <a:pt x="122" y="48"/>
                      </a:lnTo>
                      <a:lnTo>
                        <a:pt x="116" y="42"/>
                      </a:lnTo>
                      <a:lnTo>
                        <a:pt x="107" y="36"/>
                      </a:lnTo>
                      <a:lnTo>
                        <a:pt x="97" y="29"/>
                      </a:lnTo>
                      <a:lnTo>
                        <a:pt x="91" y="25"/>
                      </a:lnTo>
                      <a:lnTo>
                        <a:pt x="86" y="21"/>
                      </a:lnTo>
                      <a:lnTo>
                        <a:pt x="78" y="19"/>
                      </a:lnTo>
                      <a:lnTo>
                        <a:pt x="72" y="17"/>
                      </a:lnTo>
                      <a:lnTo>
                        <a:pt x="65" y="13"/>
                      </a:lnTo>
                      <a:lnTo>
                        <a:pt x="59" y="10"/>
                      </a:lnTo>
                      <a:lnTo>
                        <a:pt x="53" y="8"/>
                      </a:lnTo>
                      <a:lnTo>
                        <a:pt x="48" y="8"/>
                      </a:lnTo>
                      <a:lnTo>
                        <a:pt x="42" y="4"/>
                      </a:lnTo>
                      <a:lnTo>
                        <a:pt x="36" y="2"/>
                      </a:lnTo>
                      <a:lnTo>
                        <a:pt x="31" y="0"/>
                      </a:lnTo>
                      <a:lnTo>
                        <a:pt x="27" y="0"/>
                      </a:lnTo>
                      <a:lnTo>
                        <a:pt x="23" y="0"/>
                      </a:lnTo>
                      <a:lnTo>
                        <a:pt x="21" y="0"/>
                      </a:lnTo>
                      <a:lnTo>
                        <a:pt x="0" y="23"/>
                      </a:lnTo>
                      <a:lnTo>
                        <a:pt x="48" y="53"/>
                      </a:lnTo>
                      <a:lnTo>
                        <a:pt x="141" y="69"/>
                      </a:lnTo>
                      <a:lnTo>
                        <a:pt x="141" y="69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0" name="Freeform 106"/>
                <p:cNvSpPr>
                  <a:spLocks/>
                </p:cNvSpPr>
                <p:nvPr/>
              </p:nvSpPr>
              <p:spPr bwMode="auto">
                <a:xfrm>
                  <a:off x="3524" y="1961"/>
                  <a:ext cx="38" cy="14"/>
                </a:xfrm>
                <a:custGeom>
                  <a:avLst/>
                  <a:gdLst>
                    <a:gd name="T0" fmla="*/ 76 w 76"/>
                    <a:gd name="T1" fmla="*/ 12 h 29"/>
                    <a:gd name="T2" fmla="*/ 19 w 76"/>
                    <a:gd name="T3" fmla="*/ 0 h 29"/>
                    <a:gd name="T4" fmla="*/ 0 w 76"/>
                    <a:gd name="T5" fmla="*/ 12 h 29"/>
                    <a:gd name="T6" fmla="*/ 30 w 76"/>
                    <a:gd name="T7" fmla="*/ 29 h 29"/>
                    <a:gd name="T8" fmla="*/ 76 w 76"/>
                    <a:gd name="T9" fmla="*/ 12 h 29"/>
                    <a:gd name="T10" fmla="*/ 76 w 76"/>
                    <a:gd name="T11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29">
                      <a:moveTo>
                        <a:pt x="76" y="12"/>
                      </a:moveTo>
                      <a:lnTo>
                        <a:pt x="19" y="0"/>
                      </a:lnTo>
                      <a:lnTo>
                        <a:pt x="0" y="12"/>
                      </a:lnTo>
                      <a:lnTo>
                        <a:pt x="30" y="29"/>
                      </a:lnTo>
                      <a:lnTo>
                        <a:pt x="76" y="12"/>
                      </a:lnTo>
                      <a:lnTo>
                        <a:pt x="76" y="12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1" name="Freeform 107"/>
                <p:cNvSpPr>
                  <a:spLocks/>
                </p:cNvSpPr>
                <p:nvPr/>
              </p:nvSpPr>
              <p:spPr bwMode="auto">
                <a:xfrm>
                  <a:off x="4309" y="2100"/>
                  <a:ext cx="123" cy="140"/>
                </a:xfrm>
                <a:custGeom>
                  <a:avLst/>
                  <a:gdLst>
                    <a:gd name="T0" fmla="*/ 150 w 245"/>
                    <a:gd name="T1" fmla="*/ 0 h 279"/>
                    <a:gd name="T2" fmla="*/ 245 w 245"/>
                    <a:gd name="T3" fmla="*/ 181 h 279"/>
                    <a:gd name="T4" fmla="*/ 74 w 245"/>
                    <a:gd name="T5" fmla="*/ 279 h 279"/>
                    <a:gd name="T6" fmla="*/ 0 w 245"/>
                    <a:gd name="T7" fmla="*/ 57 h 279"/>
                    <a:gd name="T8" fmla="*/ 150 w 245"/>
                    <a:gd name="T9" fmla="*/ 0 h 279"/>
                    <a:gd name="T10" fmla="*/ 150 w 245"/>
                    <a:gd name="T1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5" h="279">
                      <a:moveTo>
                        <a:pt x="150" y="0"/>
                      </a:moveTo>
                      <a:lnTo>
                        <a:pt x="245" y="181"/>
                      </a:lnTo>
                      <a:lnTo>
                        <a:pt x="74" y="279"/>
                      </a:lnTo>
                      <a:lnTo>
                        <a:pt x="0" y="57"/>
                      </a:lnTo>
                      <a:lnTo>
                        <a:pt x="150" y="0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2" name="Freeform 108"/>
                <p:cNvSpPr>
                  <a:spLocks/>
                </p:cNvSpPr>
                <p:nvPr/>
              </p:nvSpPr>
              <p:spPr bwMode="auto">
                <a:xfrm>
                  <a:off x="4155" y="1927"/>
                  <a:ext cx="245" cy="205"/>
                </a:xfrm>
                <a:custGeom>
                  <a:avLst/>
                  <a:gdLst>
                    <a:gd name="T0" fmla="*/ 0 w 488"/>
                    <a:gd name="T1" fmla="*/ 266 h 409"/>
                    <a:gd name="T2" fmla="*/ 0 w 488"/>
                    <a:gd name="T3" fmla="*/ 262 h 409"/>
                    <a:gd name="T4" fmla="*/ 2 w 488"/>
                    <a:gd name="T5" fmla="*/ 247 h 409"/>
                    <a:gd name="T6" fmla="*/ 2 w 488"/>
                    <a:gd name="T7" fmla="*/ 238 h 409"/>
                    <a:gd name="T8" fmla="*/ 5 w 488"/>
                    <a:gd name="T9" fmla="*/ 226 h 409"/>
                    <a:gd name="T10" fmla="*/ 7 w 488"/>
                    <a:gd name="T11" fmla="*/ 213 h 409"/>
                    <a:gd name="T12" fmla="*/ 11 w 488"/>
                    <a:gd name="T13" fmla="*/ 200 h 409"/>
                    <a:gd name="T14" fmla="*/ 15 w 488"/>
                    <a:gd name="T15" fmla="*/ 184 h 409"/>
                    <a:gd name="T16" fmla="*/ 22 w 488"/>
                    <a:gd name="T17" fmla="*/ 169 h 409"/>
                    <a:gd name="T18" fmla="*/ 28 w 488"/>
                    <a:gd name="T19" fmla="*/ 152 h 409"/>
                    <a:gd name="T20" fmla="*/ 36 w 488"/>
                    <a:gd name="T21" fmla="*/ 137 h 409"/>
                    <a:gd name="T22" fmla="*/ 45 w 488"/>
                    <a:gd name="T23" fmla="*/ 120 h 409"/>
                    <a:gd name="T24" fmla="*/ 57 w 488"/>
                    <a:gd name="T25" fmla="*/ 103 h 409"/>
                    <a:gd name="T26" fmla="*/ 70 w 488"/>
                    <a:gd name="T27" fmla="*/ 87 h 409"/>
                    <a:gd name="T28" fmla="*/ 83 w 488"/>
                    <a:gd name="T29" fmla="*/ 74 h 409"/>
                    <a:gd name="T30" fmla="*/ 98 w 488"/>
                    <a:gd name="T31" fmla="*/ 59 h 409"/>
                    <a:gd name="T32" fmla="*/ 117 w 488"/>
                    <a:gd name="T33" fmla="*/ 46 h 409"/>
                    <a:gd name="T34" fmla="*/ 135 w 488"/>
                    <a:gd name="T35" fmla="*/ 34 h 409"/>
                    <a:gd name="T36" fmla="*/ 155 w 488"/>
                    <a:gd name="T37" fmla="*/ 25 h 409"/>
                    <a:gd name="T38" fmla="*/ 174 w 488"/>
                    <a:gd name="T39" fmla="*/ 17 h 409"/>
                    <a:gd name="T40" fmla="*/ 195 w 488"/>
                    <a:gd name="T41" fmla="*/ 9 h 409"/>
                    <a:gd name="T42" fmla="*/ 218 w 488"/>
                    <a:gd name="T43" fmla="*/ 4 h 409"/>
                    <a:gd name="T44" fmla="*/ 241 w 488"/>
                    <a:gd name="T45" fmla="*/ 2 h 409"/>
                    <a:gd name="T46" fmla="*/ 262 w 488"/>
                    <a:gd name="T47" fmla="*/ 0 h 409"/>
                    <a:gd name="T48" fmla="*/ 283 w 488"/>
                    <a:gd name="T49" fmla="*/ 0 h 409"/>
                    <a:gd name="T50" fmla="*/ 306 w 488"/>
                    <a:gd name="T51" fmla="*/ 2 h 409"/>
                    <a:gd name="T52" fmla="*/ 327 w 488"/>
                    <a:gd name="T53" fmla="*/ 8 h 409"/>
                    <a:gd name="T54" fmla="*/ 347 w 488"/>
                    <a:gd name="T55" fmla="*/ 13 h 409"/>
                    <a:gd name="T56" fmla="*/ 368 w 488"/>
                    <a:gd name="T57" fmla="*/ 23 h 409"/>
                    <a:gd name="T58" fmla="*/ 387 w 488"/>
                    <a:gd name="T59" fmla="*/ 32 h 409"/>
                    <a:gd name="T60" fmla="*/ 406 w 488"/>
                    <a:gd name="T61" fmla="*/ 47 h 409"/>
                    <a:gd name="T62" fmla="*/ 422 w 488"/>
                    <a:gd name="T63" fmla="*/ 61 h 409"/>
                    <a:gd name="T64" fmla="*/ 435 w 488"/>
                    <a:gd name="T65" fmla="*/ 78 h 409"/>
                    <a:gd name="T66" fmla="*/ 446 w 488"/>
                    <a:gd name="T67" fmla="*/ 95 h 409"/>
                    <a:gd name="T68" fmla="*/ 458 w 488"/>
                    <a:gd name="T69" fmla="*/ 114 h 409"/>
                    <a:gd name="T70" fmla="*/ 465 w 488"/>
                    <a:gd name="T71" fmla="*/ 135 h 409"/>
                    <a:gd name="T72" fmla="*/ 473 w 488"/>
                    <a:gd name="T73" fmla="*/ 156 h 409"/>
                    <a:gd name="T74" fmla="*/ 479 w 488"/>
                    <a:gd name="T75" fmla="*/ 177 h 409"/>
                    <a:gd name="T76" fmla="*/ 482 w 488"/>
                    <a:gd name="T77" fmla="*/ 200 h 409"/>
                    <a:gd name="T78" fmla="*/ 484 w 488"/>
                    <a:gd name="T79" fmla="*/ 219 h 409"/>
                    <a:gd name="T80" fmla="*/ 486 w 488"/>
                    <a:gd name="T81" fmla="*/ 239 h 409"/>
                    <a:gd name="T82" fmla="*/ 486 w 488"/>
                    <a:gd name="T83" fmla="*/ 260 h 409"/>
                    <a:gd name="T84" fmla="*/ 488 w 488"/>
                    <a:gd name="T85" fmla="*/ 279 h 409"/>
                    <a:gd name="T86" fmla="*/ 486 w 488"/>
                    <a:gd name="T87" fmla="*/ 297 h 409"/>
                    <a:gd name="T88" fmla="*/ 486 w 488"/>
                    <a:gd name="T89" fmla="*/ 314 h 409"/>
                    <a:gd name="T90" fmla="*/ 484 w 488"/>
                    <a:gd name="T91" fmla="*/ 327 h 409"/>
                    <a:gd name="T92" fmla="*/ 482 w 488"/>
                    <a:gd name="T93" fmla="*/ 342 h 409"/>
                    <a:gd name="T94" fmla="*/ 480 w 488"/>
                    <a:gd name="T95" fmla="*/ 359 h 409"/>
                    <a:gd name="T96" fmla="*/ 477 w 488"/>
                    <a:gd name="T97" fmla="*/ 371 h 409"/>
                    <a:gd name="T98" fmla="*/ 473 w 488"/>
                    <a:gd name="T99" fmla="*/ 382 h 409"/>
                    <a:gd name="T100" fmla="*/ 471 w 488"/>
                    <a:gd name="T101" fmla="*/ 382 h 409"/>
                    <a:gd name="T102" fmla="*/ 98 w 488"/>
                    <a:gd name="T10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8" h="409">
                      <a:moveTo>
                        <a:pt x="98" y="409"/>
                      </a:moveTo>
                      <a:lnTo>
                        <a:pt x="0" y="266"/>
                      </a:lnTo>
                      <a:lnTo>
                        <a:pt x="0" y="264"/>
                      </a:lnTo>
                      <a:lnTo>
                        <a:pt x="0" y="262"/>
                      </a:lnTo>
                      <a:lnTo>
                        <a:pt x="0" y="255"/>
                      </a:lnTo>
                      <a:lnTo>
                        <a:pt x="2" y="247"/>
                      </a:lnTo>
                      <a:lnTo>
                        <a:pt x="2" y="243"/>
                      </a:lnTo>
                      <a:lnTo>
                        <a:pt x="2" y="238"/>
                      </a:lnTo>
                      <a:lnTo>
                        <a:pt x="3" y="230"/>
                      </a:lnTo>
                      <a:lnTo>
                        <a:pt x="5" y="226"/>
                      </a:lnTo>
                      <a:lnTo>
                        <a:pt x="5" y="219"/>
                      </a:lnTo>
                      <a:lnTo>
                        <a:pt x="7" y="213"/>
                      </a:lnTo>
                      <a:lnTo>
                        <a:pt x="9" y="207"/>
                      </a:lnTo>
                      <a:lnTo>
                        <a:pt x="11" y="200"/>
                      </a:lnTo>
                      <a:lnTo>
                        <a:pt x="13" y="192"/>
                      </a:lnTo>
                      <a:lnTo>
                        <a:pt x="15" y="184"/>
                      </a:lnTo>
                      <a:lnTo>
                        <a:pt x="19" y="177"/>
                      </a:lnTo>
                      <a:lnTo>
                        <a:pt x="22" y="169"/>
                      </a:lnTo>
                      <a:lnTo>
                        <a:pt x="24" y="162"/>
                      </a:lnTo>
                      <a:lnTo>
                        <a:pt x="28" y="152"/>
                      </a:lnTo>
                      <a:lnTo>
                        <a:pt x="32" y="144"/>
                      </a:lnTo>
                      <a:lnTo>
                        <a:pt x="36" y="137"/>
                      </a:lnTo>
                      <a:lnTo>
                        <a:pt x="40" y="127"/>
                      </a:lnTo>
                      <a:lnTo>
                        <a:pt x="45" y="120"/>
                      </a:lnTo>
                      <a:lnTo>
                        <a:pt x="51" y="110"/>
                      </a:lnTo>
                      <a:lnTo>
                        <a:pt x="57" y="103"/>
                      </a:lnTo>
                      <a:lnTo>
                        <a:pt x="62" y="95"/>
                      </a:lnTo>
                      <a:lnTo>
                        <a:pt x="70" y="87"/>
                      </a:lnTo>
                      <a:lnTo>
                        <a:pt x="76" y="80"/>
                      </a:lnTo>
                      <a:lnTo>
                        <a:pt x="83" y="74"/>
                      </a:lnTo>
                      <a:lnTo>
                        <a:pt x="91" y="65"/>
                      </a:lnTo>
                      <a:lnTo>
                        <a:pt x="98" y="59"/>
                      </a:lnTo>
                      <a:lnTo>
                        <a:pt x="108" y="53"/>
                      </a:lnTo>
                      <a:lnTo>
                        <a:pt x="117" y="46"/>
                      </a:lnTo>
                      <a:lnTo>
                        <a:pt x="125" y="40"/>
                      </a:lnTo>
                      <a:lnTo>
                        <a:pt x="135" y="34"/>
                      </a:lnTo>
                      <a:lnTo>
                        <a:pt x="144" y="28"/>
                      </a:lnTo>
                      <a:lnTo>
                        <a:pt x="155" y="25"/>
                      </a:lnTo>
                      <a:lnTo>
                        <a:pt x="165" y="19"/>
                      </a:lnTo>
                      <a:lnTo>
                        <a:pt x="174" y="17"/>
                      </a:lnTo>
                      <a:lnTo>
                        <a:pt x="184" y="13"/>
                      </a:lnTo>
                      <a:lnTo>
                        <a:pt x="195" y="9"/>
                      </a:lnTo>
                      <a:lnTo>
                        <a:pt x="207" y="6"/>
                      </a:lnTo>
                      <a:lnTo>
                        <a:pt x="218" y="4"/>
                      </a:lnTo>
                      <a:lnTo>
                        <a:pt x="228" y="2"/>
                      </a:lnTo>
                      <a:lnTo>
                        <a:pt x="241" y="2"/>
                      </a:lnTo>
                      <a:lnTo>
                        <a:pt x="251" y="0"/>
                      </a:lnTo>
                      <a:lnTo>
                        <a:pt x="262" y="0"/>
                      </a:lnTo>
                      <a:lnTo>
                        <a:pt x="271" y="0"/>
                      </a:lnTo>
                      <a:lnTo>
                        <a:pt x="283" y="0"/>
                      </a:lnTo>
                      <a:lnTo>
                        <a:pt x="294" y="0"/>
                      </a:lnTo>
                      <a:lnTo>
                        <a:pt x="306" y="2"/>
                      </a:lnTo>
                      <a:lnTo>
                        <a:pt x="315" y="4"/>
                      </a:lnTo>
                      <a:lnTo>
                        <a:pt x="327" y="8"/>
                      </a:lnTo>
                      <a:lnTo>
                        <a:pt x="336" y="9"/>
                      </a:lnTo>
                      <a:lnTo>
                        <a:pt x="347" y="13"/>
                      </a:lnTo>
                      <a:lnTo>
                        <a:pt x="357" y="17"/>
                      </a:lnTo>
                      <a:lnTo>
                        <a:pt x="368" y="23"/>
                      </a:lnTo>
                      <a:lnTo>
                        <a:pt x="378" y="27"/>
                      </a:lnTo>
                      <a:lnTo>
                        <a:pt x="387" y="32"/>
                      </a:lnTo>
                      <a:lnTo>
                        <a:pt x="397" y="40"/>
                      </a:lnTo>
                      <a:lnTo>
                        <a:pt x="406" y="47"/>
                      </a:lnTo>
                      <a:lnTo>
                        <a:pt x="414" y="53"/>
                      </a:lnTo>
                      <a:lnTo>
                        <a:pt x="422" y="61"/>
                      </a:lnTo>
                      <a:lnTo>
                        <a:pt x="427" y="68"/>
                      </a:lnTo>
                      <a:lnTo>
                        <a:pt x="435" y="78"/>
                      </a:lnTo>
                      <a:lnTo>
                        <a:pt x="441" y="85"/>
                      </a:lnTo>
                      <a:lnTo>
                        <a:pt x="446" y="95"/>
                      </a:lnTo>
                      <a:lnTo>
                        <a:pt x="452" y="104"/>
                      </a:lnTo>
                      <a:lnTo>
                        <a:pt x="458" y="114"/>
                      </a:lnTo>
                      <a:lnTo>
                        <a:pt x="461" y="125"/>
                      </a:lnTo>
                      <a:lnTo>
                        <a:pt x="465" y="135"/>
                      </a:lnTo>
                      <a:lnTo>
                        <a:pt x="469" y="144"/>
                      </a:lnTo>
                      <a:lnTo>
                        <a:pt x="473" y="156"/>
                      </a:lnTo>
                      <a:lnTo>
                        <a:pt x="475" y="165"/>
                      </a:lnTo>
                      <a:lnTo>
                        <a:pt x="479" y="177"/>
                      </a:lnTo>
                      <a:lnTo>
                        <a:pt x="480" y="188"/>
                      </a:lnTo>
                      <a:lnTo>
                        <a:pt x="482" y="200"/>
                      </a:lnTo>
                      <a:lnTo>
                        <a:pt x="482" y="209"/>
                      </a:lnTo>
                      <a:lnTo>
                        <a:pt x="484" y="219"/>
                      </a:lnTo>
                      <a:lnTo>
                        <a:pt x="486" y="228"/>
                      </a:lnTo>
                      <a:lnTo>
                        <a:pt x="486" y="239"/>
                      </a:lnTo>
                      <a:lnTo>
                        <a:pt x="486" y="249"/>
                      </a:lnTo>
                      <a:lnTo>
                        <a:pt x="486" y="260"/>
                      </a:lnTo>
                      <a:lnTo>
                        <a:pt x="486" y="270"/>
                      </a:lnTo>
                      <a:lnTo>
                        <a:pt x="488" y="279"/>
                      </a:lnTo>
                      <a:lnTo>
                        <a:pt x="486" y="289"/>
                      </a:lnTo>
                      <a:lnTo>
                        <a:pt x="486" y="297"/>
                      </a:lnTo>
                      <a:lnTo>
                        <a:pt x="486" y="306"/>
                      </a:lnTo>
                      <a:lnTo>
                        <a:pt x="486" y="314"/>
                      </a:lnTo>
                      <a:lnTo>
                        <a:pt x="484" y="319"/>
                      </a:lnTo>
                      <a:lnTo>
                        <a:pt x="484" y="327"/>
                      </a:lnTo>
                      <a:lnTo>
                        <a:pt x="482" y="335"/>
                      </a:lnTo>
                      <a:lnTo>
                        <a:pt x="482" y="342"/>
                      </a:lnTo>
                      <a:lnTo>
                        <a:pt x="480" y="350"/>
                      </a:lnTo>
                      <a:lnTo>
                        <a:pt x="480" y="359"/>
                      </a:lnTo>
                      <a:lnTo>
                        <a:pt x="479" y="365"/>
                      </a:lnTo>
                      <a:lnTo>
                        <a:pt x="477" y="371"/>
                      </a:lnTo>
                      <a:lnTo>
                        <a:pt x="475" y="378"/>
                      </a:lnTo>
                      <a:lnTo>
                        <a:pt x="473" y="382"/>
                      </a:lnTo>
                      <a:lnTo>
                        <a:pt x="471" y="382"/>
                      </a:lnTo>
                      <a:lnTo>
                        <a:pt x="471" y="382"/>
                      </a:lnTo>
                      <a:lnTo>
                        <a:pt x="389" y="409"/>
                      </a:lnTo>
                      <a:lnTo>
                        <a:pt x="98" y="409"/>
                      </a:lnTo>
                      <a:lnTo>
                        <a:pt x="98" y="409"/>
                      </a:lnTo>
                      <a:close/>
                    </a:path>
                  </a:pathLst>
                </a:custGeom>
                <a:solidFill>
                  <a:srgbClr val="5442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3" name="Freeform 109"/>
                <p:cNvSpPr>
                  <a:spLocks/>
                </p:cNvSpPr>
                <p:nvPr/>
              </p:nvSpPr>
              <p:spPr bwMode="auto">
                <a:xfrm>
                  <a:off x="4171" y="2007"/>
                  <a:ext cx="210" cy="263"/>
                </a:xfrm>
                <a:custGeom>
                  <a:avLst/>
                  <a:gdLst>
                    <a:gd name="T0" fmla="*/ 78 w 418"/>
                    <a:gd name="T1" fmla="*/ 0 h 524"/>
                    <a:gd name="T2" fmla="*/ 66 w 418"/>
                    <a:gd name="T3" fmla="*/ 5 h 524"/>
                    <a:gd name="T4" fmla="*/ 51 w 418"/>
                    <a:gd name="T5" fmla="*/ 21 h 524"/>
                    <a:gd name="T6" fmla="*/ 38 w 418"/>
                    <a:gd name="T7" fmla="*/ 38 h 524"/>
                    <a:gd name="T8" fmla="*/ 30 w 418"/>
                    <a:gd name="T9" fmla="*/ 49 h 524"/>
                    <a:gd name="T10" fmla="*/ 23 w 418"/>
                    <a:gd name="T11" fmla="*/ 64 h 524"/>
                    <a:gd name="T12" fmla="*/ 15 w 418"/>
                    <a:gd name="T13" fmla="*/ 79 h 524"/>
                    <a:gd name="T14" fmla="*/ 11 w 418"/>
                    <a:gd name="T15" fmla="*/ 97 h 524"/>
                    <a:gd name="T16" fmla="*/ 6 w 418"/>
                    <a:gd name="T17" fmla="*/ 114 h 524"/>
                    <a:gd name="T18" fmla="*/ 4 w 418"/>
                    <a:gd name="T19" fmla="*/ 129 h 524"/>
                    <a:gd name="T20" fmla="*/ 0 w 418"/>
                    <a:gd name="T21" fmla="*/ 140 h 524"/>
                    <a:gd name="T22" fmla="*/ 0 w 418"/>
                    <a:gd name="T23" fmla="*/ 154 h 524"/>
                    <a:gd name="T24" fmla="*/ 66 w 418"/>
                    <a:gd name="T25" fmla="*/ 365 h 524"/>
                    <a:gd name="T26" fmla="*/ 184 w 418"/>
                    <a:gd name="T27" fmla="*/ 458 h 524"/>
                    <a:gd name="T28" fmla="*/ 279 w 418"/>
                    <a:gd name="T29" fmla="*/ 524 h 524"/>
                    <a:gd name="T30" fmla="*/ 409 w 418"/>
                    <a:gd name="T31" fmla="*/ 433 h 524"/>
                    <a:gd name="T32" fmla="*/ 410 w 418"/>
                    <a:gd name="T33" fmla="*/ 422 h 524"/>
                    <a:gd name="T34" fmla="*/ 414 w 418"/>
                    <a:gd name="T35" fmla="*/ 410 h 524"/>
                    <a:gd name="T36" fmla="*/ 416 w 418"/>
                    <a:gd name="T37" fmla="*/ 397 h 524"/>
                    <a:gd name="T38" fmla="*/ 418 w 418"/>
                    <a:gd name="T39" fmla="*/ 382 h 524"/>
                    <a:gd name="T40" fmla="*/ 418 w 418"/>
                    <a:gd name="T41" fmla="*/ 367 h 524"/>
                    <a:gd name="T42" fmla="*/ 414 w 418"/>
                    <a:gd name="T43" fmla="*/ 349 h 524"/>
                    <a:gd name="T44" fmla="*/ 409 w 418"/>
                    <a:gd name="T45" fmla="*/ 330 h 524"/>
                    <a:gd name="T46" fmla="*/ 401 w 418"/>
                    <a:gd name="T47" fmla="*/ 313 h 524"/>
                    <a:gd name="T48" fmla="*/ 393 w 418"/>
                    <a:gd name="T49" fmla="*/ 296 h 524"/>
                    <a:gd name="T50" fmla="*/ 388 w 418"/>
                    <a:gd name="T51" fmla="*/ 283 h 524"/>
                    <a:gd name="T52" fmla="*/ 382 w 418"/>
                    <a:gd name="T53" fmla="*/ 270 h 524"/>
                    <a:gd name="T54" fmla="*/ 374 w 418"/>
                    <a:gd name="T55" fmla="*/ 258 h 524"/>
                    <a:gd name="T56" fmla="*/ 369 w 418"/>
                    <a:gd name="T57" fmla="*/ 249 h 524"/>
                    <a:gd name="T58" fmla="*/ 367 w 418"/>
                    <a:gd name="T59" fmla="*/ 247 h 524"/>
                    <a:gd name="T60" fmla="*/ 359 w 418"/>
                    <a:gd name="T61" fmla="*/ 247 h 524"/>
                    <a:gd name="T62" fmla="*/ 344 w 418"/>
                    <a:gd name="T63" fmla="*/ 245 h 524"/>
                    <a:gd name="T64" fmla="*/ 323 w 418"/>
                    <a:gd name="T65" fmla="*/ 243 h 524"/>
                    <a:gd name="T66" fmla="*/ 308 w 418"/>
                    <a:gd name="T67" fmla="*/ 239 h 524"/>
                    <a:gd name="T68" fmla="*/ 295 w 418"/>
                    <a:gd name="T69" fmla="*/ 237 h 524"/>
                    <a:gd name="T70" fmla="*/ 283 w 418"/>
                    <a:gd name="T71" fmla="*/ 233 h 524"/>
                    <a:gd name="T72" fmla="*/ 270 w 418"/>
                    <a:gd name="T73" fmla="*/ 232 h 524"/>
                    <a:gd name="T74" fmla="*/ 257 w 418"/>
                    <a:gd name="T75" fmla="*/ 228 h 524"/>
                    <a:gd name="T76" fmla="*/ 245 w 418"/>
                    <a:gd name="T77" fmla="*/ 224 h 524"/>
                    <a:gd name="T78" fmla="*/ 232 w 418"/>
                    <a:gd name="T79" fmla="*/ 220 h 524"/>
                    <a:gd name="T80" fmla="*/ 220 w 418"/>
                    <a:gd name="T81" fmla="*/ 216 h 524"/>
                    <a:gd name="T82" fmla="*/ 209 w 418"/>
                    <a:gd name="T83" fmla="*/ 213 h 524"/>
                    <a:gd name="T84" fmla="*/ 196 w 418"/>
                    <a:gd name="T85" fmla="*/ 207 h 524"/>
                    <a:gd name="T86" fmla="*/ 179 w 418"/>
                    <a:gd name="T87" fmla="*/ 197 h 524"/>
                    <a:gd name="T88" fmla="*/ 160 w 418"/>
                    <a:gd name="T89" fmla="*/ 184 h 524"/>
                    <a:gd name="T90" fmla="*/ 142 w 418"/>
                    <a:gd name="T91" fmla="*/ 171 h 524"/>
                    <a:gd name="T92" fmla="*/ 127 w 418"/>
                    <a:gd name="T93" fmla="*/ 156 h 524"/>
                    <a:gd name="T94" fmla="*/ 112 w 418"/>
                    <a:gd name="T95" fmla="*/ 138 h 524"/>
                    <a:gd name="T96" fmla="*/ 101 w 418"/>
                    <a:gd name="T97" fmla="*/ 121 h 524"/>
                    <a:gd name="T98" fmla="*/ 93 w 418"/>
                    <a:gd name="T99" fmla="*/ 102 h 524"/>
                    <a:gd name="T100" fmla="*/ 85 w 418"/>
                    <a:gd name="T101" fmla="*/ 85 h 524"/>
                    <a:gd name="T102" fmla="*/ 80 w 418"/>
                    <a:gd name="T103" fmla="*/ 66 h 524"/>
                    <a:gd name="T104" fmla="*/ 78 w 418"/>
                    <a:gd name="T105" fmla="*/ 47 h 524"/>
                    <a:gd name="T106" fmla="*/ 78 w 418"/>
                    <a:gd name="T107" fmla="*/ 34 h 524"/>
                    <a:gd name="T108" fmla="*/ 78 w 418"/>
                    <a:gd name="T109" fmla="*/ 21 h 524"/>
                    <a:gd name="T110" fmla="*/ 78 w 418"/>
                    <a:gd name="T111" fmla="*/ 11 h 524"/>
                    <a:gd name="T112" fmla="*/ 80 w 418"/>
                    <a:gd name="T113" fmla="*/ 2 h 524"/>
                    <a:gd name="T114" fmla="*/ 80 w 418"/>
                    <a:gd name="T115" fmla="*/ 0 h 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8" h="524">
                      <a:moveTo>
                        <a:pt x="80" y="0"/>
                      </a:moveTo>
                      <a:lnTo>
                        <a:pt x="78" y="0"/>
                      </a:lnTo>
                      <a:lnTo>
                        <a:pt x="74" y="3"/>
                      </a:lnTo>
                      <a:lnTo>
                        <a:pt x="66" y="5"/>
                      </a:lnTo>
                      <a:lnTo>
                        <a:pt x="61" y="13"/>
                      </a:lnTo>
                      <a:lnTo>
                        <a:pt x="51" y="21"/>
                      </a:lnTo>
                      <a:lnTo>
                        <a:pt x="42" y="32"/>
                      </a:lnTo>
                      <a:lnTo>
                        <a:pt x="38" y="38"/>
                      </a:lnTo>
                      <a:lnTo>
                        <a:pt x="32" y="43"/>
                      </a:lnTo>
                      <a:lnTo>
                        <a:pt x="30" y="49"/>
                      </a:lnTo>
                      <a:lnTo>
                        <a:pt x="27" y="59"/>
                      </a:lnTo>
                      <a:lnTo>
                        <a:pt x="23" y="64"/>
                      </a:lnTo>
                      <a:lnTo>
                        <a:pt x="19" y="74"/>
                      </a:lnTo>
                      <a:lnTo>
                        <a:pt x="15" y="79"/>
                      </a:lnTo>
                      <a:lnTo>
                        <a:pt x="13" y="89"/>
                      </a:lnTo>
                      <a:lnTo>
                        <a:pt x="11" y="97"/>
                      </a:lnTo>
                      <a:lnTo>
                        <a:pt x="9" y="104"/>
                      </a:lnTo>
                      <a:lnTo>
                        <a:pt x="6" y="114"/>
                      </a:lnTo>
                      <a:lnTo>
                        <a:pt x="6" y="121"/>
                      </a:lnTo>
                      <a:lnTo>
                        <a:pt x="4" y="129"/>
                      </a:lnTo>
                      <a:lnTo>
                        <a:pt x="2" y="135"/>
                      </a:lnTo>
                      <a:lnTo>
                        <a:pt x="0" y="140"/>
                      </a:lnTo>
                      <a:lnTo>
                        <a:pt x="0" y="146"/>
                      </a:lnTo>
                      <a:lnTo>
                        <a:pt x="0" y="154"/>
                      </a:lnTo>
                      <a:lnTo>
                        <a:pt x="0" y="157"/>
                      </a:lnTo>
                      <a:lnTo>
                        <a:pt x="66" y="365"/>
                      </a:lnTo>
                      <a:lnTo>
                        <a:pt x="104" y="355"/>
                      </a:lnTo>
                      <a:lnTo>
                        <a:pt x="184" y="458"/>
                      </a:lnTo>
                      <a:lnTo>
                        <a:pt x="255" y="406"/>
                      </a:lnTo>
                      <a:lnTo>
                        <a:pt x="279" y="524"/>
                      </a:lnTo>
                      <a:lnTo>
                        <a:pt x="409" y="435"/>
                      </a:lnTo>
                      <a:lnTo>
                        <a:pt x="409" y="433"/>
                      </a:lnTo>
                      <a:lnTo>
                        <a:pt x="410" y="427"/>
                      </a:lnTo>
                      <a:lnTo>
                        <a:pt x="410" y="422"/>
                      </a:lnTo>
                      <a:lnTo>
                        <a:pt x="412" y="418"/>
                      </a:lnTo>
                      <a:lnTo>
                        <a:pt x="414" y="410"/>
                      </a:lnTo>
                      <a:lnTo>
                        <a:pt x="416" y="406"/>
                      </a:lnTo>
                      <a:lnTo>
                        <a:pt x="416" y="397"/>
                      </a:lnTo>
                      <a:lnTo>
                        <a:pt x="418" y="389"/>
                      </a:lnTo>
                      <a:lnTo>
                        <a:pt x="418" y="382"/>
                      </a:lnTo>
                      <a:lnTo>
                        <a:pt x="418" y="374"/>
                      </a:lnTo>
                      <a:lnTo>
                        <a:pt x="418" y="367"/>
                      </a:lnTo>
                      <a:lnTo>
                        <a:pt x="416" y="357"/>
                      </a:lnTo>
                      <a:lnTo>
                        <a:pt x="414" y="349"/>
                      </a:lnTo>
                      <a:lnTo>
                        <a:pt x="412" y="342"/>
                      </a:lnTo>
                      <a:lnTo>
                        <a:pt x="409" y="330"/>
                      </a:lnTo>
                      <a:lnTo>
                        <a:pt x="405" y="321"/>
                      </a:lnTo>
                      <a:lnTo>
                        <a:pt x="401" y="313"/>
                      </a:lnTo>
                      <a:lnTo>
                        <a:pt x="399" y="306"/>
                      </a:lnTo>
                      <a:lnTo>
                        <a:pt x="393" y="296"/>
                      </a:lnTo>
                      <a:lnTo>
                        <a:pt x="391" y="289"/>
                      </a:lnTo>
                      <a:lnTo>
                        <a:pt x="388" y="283"/>
                      </a:lnTo>
                      <a:lnTo>
                        <a:pt x="384" y="275"/>
                      </a:lnTo>
                      <a:lnTo>
                        <a:pt x="382" y="270"/>
                      </a:lnTo>
                      <a:lnTo>
                        <a:pt x="378" y="264"/>
                      </a:lnTo>
                      <a:lnTo>
                        <a:pt x="374" y="258"/>
                      </a:lnTo>
                      <a:lnTo>
                        <a:pt x="374" y="256"/>
                      </a:lnTo>
                      <a:lnTo>
                        <a:pt x="369" y="249"/>
                      </a:lnTo>
                      <a:lnTo>
                        <a:pt x="369" y="249"/>
                      </a:lnTo>
                      <a:lnTo>
                        <a:pt x="367" y="247"/>
                      </a:lnTo>
                      <a:lnTo>
                        <a:pt x="365" y="247"/>
                      </a:lnTo>
                      <a:lnTo>
                        <a:pt x="359" y="247"/>
                      </a:lnTo>
                      <a:lnTo>
                        <a:pt x="352" y="247"/>
                      </a:lnTo>
                      <a:lnTo>
                        <a:pt x="344" y="245"/>
                      </a:lnTo>
                      <a:lnTo>
                        <a:pt x="334" y="243"/>
                      </a:lnTo>
                      <a:lnTo>
                        <a:pt x="323" y="243"/>
                      </a:lnTo>
                      <a:lnTo>
                        <a:pt x="314" y="241"/>
                      </a:lnTo>
                      <a:lnTo>
                        <a:pt x="308" y="239"/>
                      </a:lnTo>
                      <a:lnTo>
                        <a:pt x="302" y="237"/>
                      </a:lnTo>
                      <a:lnTo>
                        <a:pt x="295" y="237"/>
                      </a:lnTo>
                      <a:lnTo>
                        <a:pt x="289" y="235"/>
                      </a:lnTo>
                      <a:lnTo>
                        <a:pt x="283" y="233"/>
                      </a:lnTo>
                      <a:lnTo>
                        <a:pt x="276" y="233"/>
                      </a:lnTo>
                      <a:lnTo>
                        <a:pt x="270" y="232"/>
                      </a:lnTo>
                      <a:lnTo>
                        <a:pt x="264" y="230"/>
                      </a:lnTo>
                      <a:lnTo>
                        <a:pt x="257" y="228"/>
                      </a:lnTo>
                      <a:lnTo>
                        <a:pt x="251" y="226"/>
                      </a:lnTo>
                      <a:lnTo>
                        <a:pt x="245" y="224"/>
                      </a:lnTo>
                      <a:lnTo>
                        <a:pt x="238" y="222"/>
                      </a:lnTo>
                      <a:lnTo>
                        <a:pt x="232" y="220"/>
                      </a:lnTo>
                      <a:lnTo>
                        <a:pt x="226" y="218"/>
                      </a:lnTo>
                      <a:lnTo>
                        <a:pt x="220" y="216"/>
                      </a:lnTo>
                      <a:lnTo>
                        <a:pt x="215" y="216"/>
                      </a:lnTo>
                      <a:lnTo>
                        <a:pt x="209" y="213"/>
                      </a:lnTo>
                      <a:lnTo>
                        <a:pt x="201" y="209"/>
                      </a:lnTo>
                      <a:lnTo>
                        <a:pt x="196" y="207"/>
                      </a:lnTo>
                      <a:lnTo>
                        <a:pt x="192" y="203"/>
                      </a:lnTo>
                      <a:lnTo>
                        <a:pt x="179" y="197"/>
                      </a:lnTo>
                      <a:lnTo>
                        <a:pt x="169" y="192"/>
                      </a:lnTo>
                      <a:lnTo>
                        <a:pt x="160" y="184"/>
                      </a:lnTo>
                      <a:lnTo>
                        <a:pt x="150" y="178"/>
                      </a:lnTo>
                      <a:lnTo>
                        <a:pt x="142" y="171"/>
                      </a:lnTo>
                      <a:lnTo>
                        <a:pt x="135" y="163"/>
                      </a:lnTo>
                      <a:lnTo>
                        <a:pt x="127" y="156"/>
                      </a:lnTo>
                      <a:lnTo>
                        <a:pt x="120" y="146"/>
                      </a:lnTo>
                      <a:lnTo>
                        <a:pt x="112" y="138"/>
                      </a:lnTo>
                      <a:lnTo>
                        <a:pt x="106" y="131"/>
                      </a:lnTo>
                      <a:lnTo>
                        <a:pt x="101" y="121"/>
                      </a:lnTo>
                      <a:lnTo>
                        <a:pt x="97" y="112"/>
                      </a:lnTo>
                      <a:lnTo>
                        <a:pt x="93" y="102"/>
                      </a:lnTo>
                      <a:lnTo>
                        <a:pt x="89" y="95"/>
                      </a:lnTo>
                      <a:lnTo>
                        <a:pt x="85" y="85"/>
                      </a:lnTo>
                      <a:lnTo>
                        <a:pt x="84" y="76"/>
                      </a:lnTo>
                      <a:lnTo>
                        <a:pt x="80" y="66"/>
                      </a:lnTo>
                      <a:lnTo>
                        <a:pt x="80" y="57"/>
                      </a:lnTo>
                      <a:lnTo>
                        <a:pt x="78" y="47"/>
                      </a:lnTo>
                      <a:lnTo>
                        <a:pt x="78" y="40"/>
                      </a:lnTo>
                      <a:lnTo>
                        <a:pt x="78" y="34"/>
                      </a:lnTo>
                      <a:lnTo>
                        <a:pt x="78" y="28"/>
                      </a:lnTo>
                      <a:lnTo>
                        <a:pt x="78" y="21"/>
                      </a:lnTo>
                      <a:lnTo>
                        <a:pt x="78" y="15"/>
                      </a:lnTo>
                      <a:lnTo>
                        <a:pt x="78" y="11"/>
                      </a:lnTo>
                      <a:lnTo>
                        <a:pt x="78" y="7"/>
                      </a:lnTo>
                      <a:lnTo>
                        <a:pt x="80" y="2"/>
                      </a:lnTo>
                      <a:lnTo>
                        <a:pt x="80" y="0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E0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4" name="Freeform 110"/>
                <p:cNvSpPr>
                  <a:spLocks/>
                </p:cNvSpPr>
                <p:nvPr/>
              </p:nvSpPr>
              <p:spPr bwMode="auto">
                <a:xfrm>
                  <a:off x="4250" y="2070"/>
                  <a:ext cx="53" cy="60"/>
                </a:xfrm>
                <a:custGeom>
                  <a:avLst/>
                  <a:gdLst>
                    <a:gd name="T0" fmla="*/ 9 w 104"/>
                    <a:gd name="T1" fmla="*/ 88 h 120"/>
                    <a:gd name="T2" fmla="*/ 7 w 104"/>
                    <a:gd name="T3" fmla="*/ 86 h 120"/>
                    <a:gd name="T4" fmla="*/ 5 w 104"/>
                    <a:gd name="T5" fmla="*/ 78 h 120"/>
                    <a:gd name="T6" fmla="*/ 5 w 104"/>
                    <a:gd name="T7" fmla="*/ 72 h 120"/>
                    <a:gd name="T8" fmla="*/ 3 w 104"/>
                    <a:gd name="T9" fmla="*/ 67 h 120"/>
                    <a:gd name="T10" fmla="*/ 2 w 104"/>
                    <a:gd name="T11" fmla="*/ 59 h 120"/>
                    <a:gd name="T12" fmla="*/ 2 w 104"/>
                    <a:gd name="T13" fmla="*/ 55 h 120"/>
                    <a:gd name="T14" fmla="*/ 2 w 104"/>
                    <a:gd name="T15" fmla="*/ 48 h 120"/>
                    <a:gd name="T16" fmla="*/ 0 w 104"/>
                    <a:gd name="T17" fmla="*/ 40 h 120"/>
                    <a:gd name="T18" fmla="*/ 0 w 104"/>
                    <a:gd name="T19" fmla="*/ 32 h 120"/>
                    <a:gd name="T20" fmla="*/ 2 w 104"/>
                    <a:gd name="T21" fmla="*/ 29 h 120"/>
                    <a:gd name="T22" fmla="*/ 2 w 104"/>
                    <a:gd name="T23" fmla="*/ 21 h 120"/>
                    <a:gd name="T24" fmla="*/ 3 w 104"/>
                    <a:gd name="T25" fmla="*/ 15 h 120"/>
                    <a:gd name="T26" fmla="*/ 5 w 104"/>
                    <a:gd name="T27" fmla="*/ 12 h 120"/>
                    <a:gd name="T28" fmla="*/ 9 w 104"/>
                    <a:gd name="T29" fmla="*/ 8 h 120"/>
                    <a:gd name="T30" fmla="*/ 15 w 104"/>
                    <a:gd name="T31" fmla="*/ 2 h 120"/>
                    <a:gd name="T32" fmla="*/ 24 w 104"/>
                    <a:gd name="T33" fmla="*/ 0 h 120"/>
                    <a:gd name="T34" fmla="*/ 28 w 104"/>
                    <a:gd name="T35" fmla="*/ 0 h 120"/>
                    <a:gd name="T36" fmla="*/ 34 w 104"/>
                    <a:gd name="T37" fmla="*/ 0 h 120"/>
                    <a:gd name="T38" fmla="*/ 42 w 104"/>
                    <a:gd name="T39" fmla="*/ 2 h 120"/>
                    <a:gd name="T40" fmla="*/ 47 w 104"/>
                    <a:gd name="T41" fmla="*/ 6 h 120"/>
                    <a:gd name="T42" fmla="*/ 53 w 104"/>
                    <a:gd name="T43" fmla="*/ 6 h 120"/>
                    <a:gd name="T44" fmla="*/ 59 w 104"/>
                    <a:gd name="T45" fmla="*/ 10 h 120"/>
                    <a:gd name="T46" fmla="*/ 64 w 104"/>
                    <a:gd name="T47" fmla="*/ 13 h 120"/>
                    <a:gd name="T48" fmla="*/ 70 w 104"/>
                    <a:gd name="T49" fmla="*/ 17 h 120"/>
                    <a:gd name="T50" fmla="*/ 81 w 104"/>
                    <a:gd name="T51" fmla="*/ 25 h 120"/>
                    <a:gd name="T52" fmla="*/ 91 w 104"/>
                    <a:gd name="T53" fmla="*/ 34 h 120"/>
                    <a:gd name="T54" fmla="*/ 97 w 104"/>
                    <a:gd name="T55" fmla="*/ 42 h 120"/>
                    <a:gd name="T56" fmla="*/ 100 w 104"/>
                    <a:gd name="T57" fmla="*/ 51 h 120"/>
                    <a:gd name="T58" fmla="*/ 104 w 104"/>
                    <a:gd name="T59" fmla="*/ 59 h 120"/>
                    <a:gd name="T60" fmla="*/ 104 w 104"/>
                    <a:gd name="T61" fmla="*/ 69 h 120"/>
                    <a:gd name="T62" fmla="*/ 104 w 104"/>
                    <a:gd name="T63" fmla="*/ 76 h 120"/>
                    <a:gd name="T64" fmla="*/ 102 w 104"/>
                    <a:gd name="T65" fmla="*/ 84 h 120"/>
                    <a:gd name="T66" fmla="*/ 99 w 104"/>
                    <a:gd name="T67" fmla="*/ 91 h 120"/>
                    <a:gd name="T68" fmla="*/ 97 w 104"/>
                    <a:gd name="T69" fmla="*/ 97 h 120"/>
                    <a:gd name="T70" fmla="*/ 89 w 104"/>
                    <a:gd name="T71" fmla="*/ 107 h 120"/>
                    <a:gd name="T72" fmla="*/ 81 w 104"/>
                    <a:gd name="T73" fmla="*/ 114 h 120"/>
                    <a:gd name="T74" fmla="*/ 76 w 104"/>
                    <a:gd name="T75" fmla="*/ 118 h 120"/>
                    <a:gd name="T76" fmla="*/ 74 w 104"/>
                    <a:gd name="T77" fmla="*/ 120 h 120"/>
                    <a:gd name="T78" fmla="*/ 9 w 104"/>
                    <a:gd name="T79" fmla="*/ 88 h 120"/>
                    <a:gd name="T80" fmla="*/ 9 w 104"/>
                    <a:gd name="T81" fmla="*/ 88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4" h="120">
                      <a:moveTo>
                        <a:pt x="9" y="88"/>
                      </a:moveTo>
                      <a:lnTo>
                        <a:pt x="7" y="86"/>
                      </a:lnTo>
                      <a:lnTo>
                        <a:pt x="5" y="78"/>
                      </a:lnTo>
                      <a:lnTo>
                        <a:pt x="5" y="72"/>
                      </a:lnTo>
                      <a:lnTo>
                        <a:pt x="3" y="67"/>
                      </a:lnTo>
                      <a:lnTo>
                        <a:pt x="2" y="59"/>
                      </a:lnTo>
                      <a:lnTo>
                        <a:pt x="2" y="55"/>
                      </a:lnTo>
                      <a:lnTo>
                        <a:pt x="2" y="48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2" y="29"/>
                      </a:lnTo>
                      <a:lnTo>
                        <a:pt x="2" y="21"/>
                      </a:lnTo>
                      <a:lnTo>
                        <a:pt x="3" y="15"/>
                      </a:lnTo>
                      <a:lnTo>
                        <a:pt x="5" y="12"/>
                      </a:lnTo>
                      <a:lnTo>
                        <a:pt x="9" y="8"/>
                      </a:lnTo>
                      <a:lnTo>
                        <a:pt x="15" y="2"/>
                      </a:lnTo>
                      <a:lnTo>
                        <a:pt x="24" y="0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42" y="2"/>
                      </a:lnTo>
                      <a:lnTo>
                        <a:pt x="47" y="6"/>
                      </a:lnTo>
                      <a:lnTo>
                        <a:pt x="53" y="6"/>
                      </a:lnTo>
                      <a:lnTo>
                        <a:pt x="59" y="10"/>
                      </a:lnTo>
                      <a:lnTo>
                        <a:pt x="64" y="13"/>
                      </a:lnTo>
                      <a:lnTo>
                        <a:pt x="70" y="17"/>
                      </a:lnTo>
                      <a:lnTo>
                        <a:pt x="81" y="25"/>
                      </a:lnTo>
                      <a:lnTo>
                        <a:pt x="91" y="34"/>
                      </a:lnTo>
                      <a:lnTo>
                        <a:pt x="97" y="42"/>
                      </a:lnTo>
                      <a:lnTo>
                        <a:pt x="100" y="51"/>
                      </a:lnTo>
                      <a:lnTo>
                        <a:pt x="104" y="59"/>
                      </a:lnTo>
                      <a:lnTo>
                        <a:pt x="104" y="69"/>
                      </a:lnTo>
                      <a:lnTo>
                        <a:pt x="104" y="76"/>
                      </a:lnTo>
                      <a:lnTo>
                        <a:pt x="102" y="84"/>
                      </a:lnTo>
                      <a:lnTo>
                        <a:pt x="99" y="91"/>
                      </a:lnTo>
                      <a:lnTo>
                        <a:pt x="97" y="97"/>
                      </a:lnTo>
                      <a:lnTo>
                        <a:pt x="89" y="107"/>
                      </a:lnTo>
                      <a:lnTo>
                        <a:pt x="81" y="114"/>
                      </a:lnTo>
                      <a:lnTo>
                        <a:pt x="76" y="118"/>
                      </a:lnTo>
                      <a:lnTo>
                        <a:pt x="74" y="120"/>
                      </a:lnTo>
                      <a:lnTo>
                        <a:pt x="9" y="88"/>
                      </a:lnTo>
                      <a:lnTo>
                        <a:pt x="9" y="88"/>
                      </a:lnTo>
                      <a:close/>
                    </a:path>
                  </a:pathLst>
                </a:custGeom>
                <a:solidFill>
                  <a:srgbClr val="E0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5" name="Freeform 111"/>
                <p:cNvSpPr>
                  <a:spLocks/>
                </p:cNvSpPr>
                <p:nvPr/>
              </p:nvSpPr>
              <p:spPr bwMode="auto">
                <a:xfrm>
                  <a:off x="4132" y="2301"/>
                  <a:ext cx="199" cy="205"/>
                </a:xfrm>
                <a:custGeom>
                  <a:avLst/>
                  <a:gdLst>
                    <a:gd name="T0" fmla="*/ 21 w 399"/>
                    <a:gd name="T1" fmla="*/ 99 h 411"/>
                    <a:gd name="T2" fmla="*/ 0 w 399"/>
                    <a:gd name="T3" fmla="*/ 224 h 411"/>
                    <a:gd name="T4" fmla="*/ 50 w 399"/>
                    <a:gd name="T5" fmla="*/ 411 h 411"/>
                    <a:gd name="T6" fmla="*/ 399 w 399"/>
                    <a:gd name="T7" fmla="*/ 319 h 411"/>
                    <a:gd name="T8" fmla="*/ 338 w 399"/>
                    <a:gd name="T9" fmla="*/ 0 h 411"/>
                    <a:gd name="T10" fmla="*/ 21 w 399"/>
                    <a:gd name="T11" fmla="*/ 99 h 411"/>
                    <a:gd name="T12" fmla="*/ 21 w 399"/>
                    <a:gd name="T13" fmla="*/ 99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9" h="411">
                      <a:moveTo>
                        <a:pt x="21" y="99"/>
                      </a:moveTo>
                      <a:lnTo>
                        <a:pt x="0" y="224"/>
                      </a:lnTo>
                      <a:lnTo>
                        <a:pt x="50" y="411"/>
                      </a:lnTo>
                      <a:lnTo>
                        <a:pt x="399" y="319"/>
                      </a:lnTo>
                      <a:lnTo>
                        <a:pt x="338" y="0"/>
                      </a:lnTo>
                      <a:lnTo>
                        <a:pt x="21" y="99"/>
                      </a:lnTo>
                      <a:lnTo>
                        <a:pt x="21" y="99"/>
                      </a:lnTo>
                      <a:close/>
                    </a:path>
                  </a:pathLst>
                </a:custGeom>
                <a:solidFill>
                  <a:srgbClr val="1C40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6" name="Freeform 112"/>
                <p:cNvSpPr>
                  <a:spLocks/>
                </p:cNvSpPr>
                <p:nvPr/>
              </p:nvSpPr>
              <p:spPr bwMode="auto">
                <a:xfrm>
                  <a:off x="4142" y="2286"/>
                  <a:ext cx="169" cy="150"/>
                </a:xfrm>
                <a:custGeom>
                  <a:avLst/>
                  <a:gdLst>
                    <a:gd name="T0" fmla="*/ 338 w 338"/>
                    <a:gd name="T1" fmla="*/ 0 h 300"/>
                    <a:gd name="T2" fmla="*/ 0 w 338"/>
                    <a:gd name="T3" fmla="*/ 129 h 300"/>
                    <a:gd name="T4" fmla="*/ 0 w 338"/>
                    <a:gd name="T5" fmla="*/ 131 h 300"/>
                    <a:gd name="T6" fmla="*/ 8 w 338"/>
                    <a:gd name="T7" fmla="*/ 135 h 300"/>
                    <a:gd name="T8" fmla="*/ 15 w 338"/>
                    <a:gd name="T9" fmla="*/ 140 h 300"/>
                    <a:gd name="T10" fmla="*/ 27 w 338"/>
                    <a:gd name="T11" fmla="*/ 152 h 300"/>
                    <a:gd name="T12" fmla="*/ 32 w 338"/>
                    <a:gd name="T13" fmla="*/ 156 h 300"/>
                    <a:gd name="T14" fmla="*/ 38 w 338"/>
                    <a:gd name="T15" fmla="*/ 163 h 300"/>
                    <a:gd name="T16" fmla="*/ 44 w 338"/>
                    <a:gd name="T17" fmla="*/ 169 h 300"/>
                    <a:gd name="T18" fmla="*/ 51 w 338"/>
                    <a:gd name="T19" fmla="*/ 175 h 300"/>
                    <a:gd name="T20" fmla="*/ 59 w 338"/>
                    <a:gd name="T21" fmla="*/ 182 h 300"/>
                    <a:gd name="T22" fmla="*/ 65 w 338"/>
                    <a:gd name="T23" fmla="*/ 190 h 300"/>
                    <a:gd name="T24" fmla="*/ 72 w 338"/>
                    <a:gd name="T25" fmla="*/ 197 h 300"/>
                    <a:gd name="T26" fmla="*/ 80 w 338"/>
                    <a:gd name="T27" fmla="*/ 205 h 300"/>
                    <a:gd name="T28" fmla="*/ 84 w 338"/>
                    <a:gd name="T29" fmla="*/ 211 h 300"/>
                    <a:gd name="T30" fmla="*/ 89 w 338"/>
                    <a:gd name="T31" fmla="*/ 220 h 300"/>
                    <a:gd name="T32" fmla="*/ 93 w 338"/>
                    <a:gd name="T33" fmla="*/ 228 h 300"/>
                    <a:gd name="T34" fmla="*/ 99 w 338"/>
                    <a:gd name="T35" fmla="*/ 235 h 300"/>
                    <a:gd name="T36" fmla="*/ 101 w 338"/>
                    <a:gd name="T37" fmla="*/ 243 h 300"/>
                    <a:gd name="T38" fmla="*/ 105 w 338"/>
                    <a:gd name="T39" fmla="*/ 251 h 300"/>
                    <a:gd name="T40" fmla="*/ 106 w 338"/>
                    <a:gd name="T41" fmla="*/ 258 h 300"/>
                    <a:gd name="T42" fmla="*/ 110 w 338"/>
                    <a:gd name="T43" fmla="*/ 266 h 300"/>
                    <a:gd name="T44" fmla="*/ 110 w 338"/>
                    <a:gd name="T45" fmla="*/ 273 h 300"/>
                    <a:gd name="T46" fmla="*/ 112 w 338"/>
                    <a:gd name="T47" fmla="*/ 279 h 300"/>
                    <a:gd name="T48" fmla="*/ 114 w 338"/>
                    <a:gd name="T49" fmla="*/ 285 h 300"/>
                    <a:gd name="T50" fmla="*/ 116 w 338"/>
                    <a:gd name="T51" fmla="*/ 291 h 300"/>
                    <a:gd name="T52" fmla="*/ 116 w 338"/>
                    <a:gd name="T53" fmla="*/ 296 h 300"/>
                    <a:gd name="T54" fmla="*/ 118 w 338"/>
                    <a:gd name="T55" fmla="*/ 300 h 300"/>
                    <a:gd name="T56" fmla="*/ 338 w 338"/>
                    <a:gd name="T57" fmla="*/ 0 h 300"/>
                    <a:gd name="T58" fmla="*/ 338 w 338"/>
                    <a:gd name="T59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38" h="300">
                      <a:moveTo>
                        <a:pt x="338" y="0"/>
                      </a:moveTo>
                      <a:lnTo>
                        <a:pt x="0" y="129"/>
                      </a:lnTo>
                      <a:lnTo>
                        <a:pt x="0" y="131"/>
                      </a:lnTo>
                      <a:lnTo>
                        <a:pt x="8" y="135"/>
                      </a:lnTo>
                      <a:lnTo>
                        <a:pt x="15" y="140"/>
                      </a:lnTo>
                      <a:lnTo>
                        <a:pt x="27" y="152"/>
                      </a:lnTo>
                      <a:lnTo>
                        <a:pt x="32" y="156"/>
                      </a:lnTo>
                      <a:lnTo>
                        <a:pt x="38" y="163"/>
                      </a:lnTo>
                      <a:lnTo>
                        <a:pt x="44" y="169"/>
                      </a:lnTo>
                      <a:lnTo>
                        <a:pt x="51" y="175"/>
                      </a:lnTo>
                      <a:lnTo>
                        <a:pt x="59" y="182"/>
                      </a:lnTo>
                      <a:lnTo>
                        <a:pt x="65" y="190"/>
                      </a:lnTo>
                      <a:lnTo>
                        <a:pt x="72" y="197"/>
                      </a:lnTo>
                      <a:lnTo>
                        <a:pt x="80" y="205"/>
                      </a:lnTo>
                      <a:lnTo>
                        <a:pt x="84" y="211"/>
                      </a:lnTo>
                      <a:lnTo>
                        <a:pt x="89" y="220"/>
                      </a:lnTo>
                      <a:lnTo>
                        <a:pt x="93" y="228"/>
                      </a:lnTo>
                      <a:lnTo>
                        <a:pt x="99" y="235"/>
                      </a:lnTo>
                      <a:lnTo>
                        <a:pt x="101" y="243"/>
                      </a:lnTo>
                      <a:lnTo>
                        <a:pt x="105" y="251"/>
                      </a:lnTo>
                      <a:lnTo>
                        <a:pt x="106" y="258"/>
                      </a:lnTo>
                      <a:lnTo>
                        <a:pt x="110" y="266"/>
                      </a:lnTo>
                      <a:lnTo>
                        <a:pt x="110" y="273"/>
                      </a:lnTo>
                      <a:lnTo>
                        <a:pt x="112" y="279"/>
                      </a:lnTo>
                      <a:lnTo>
                        <a:pt x="114" y="285"/>
                      </a:lnTo>
                      <a:lnTo>
                        <a:pt x="116" y="291"/>
                      </a:lnTo>
                      <a:lnTo>
                        <a:pt x="116" y="296"/>
                      </a:lnTo>
                      <a:lnTo>
                        <a:pt x="118" y="300"/>
                      </a:lnTo>
                      <a:lnTo>
                        <a:pt x="338" y="0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solidFill>
                  <a:srgbClr val="6380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7" name="Freeform 113"/>
                <p:cNvSpPr>
                  <a:spLocks/>
                </p:cNvSpPr>
                <p:nvPr/>
              </p:nvSpPr>
              <p:spPr bwMode="auto">
                <a:xfrm>
                  <a:off x="4114" y="2364"/>
                  <a:ext cx="78" cy="120"/>
                </a:xfrm>
                <a:custGeom>
                  <a:avLst/>
                  <a:gdLst>
                    <a:gd name="T0" fmla="*/ 146 w 158"/>
                    <a:gd name="T1" fmla="*/ 186 h 239"/>
                    <a:gd name="T2" fmla="*/ 146 w 158"/>
                    <a:gd name="T3" fmla="*/ 182 h 239"/>
                    <a:gd name="T4" fmla="*/ 150 w 158"/>
                    <a:gd name="T5" fmla="*/ 176 h 239"/>
                    <a:gd name="T6" fmla="*/ 154 w 158"/>
                    <a:gd name="T7" fmla="*/ 169 h 239"/>
                    <a:gd name="T8" fmla="*/ 156 w 158"/>
                    <a:gd name="T9" fmla="*/ 157 h 239"/>
                    <a:gd name="T10" fmla="*/ 158 w 158"/>
                    <a:gd name="T11" fmla="*/ 150 h 239"/>
                    <a:gd name="T12" fmla="*/ 158 w 158"/>
                    <a:gd name="T13" fmla="*/ 142 h 239"/>
                    <a:gd name="T14" fmla="*/ 158 w 158"/>
                    <a:gd name="T15" fmla="*/ 135 h 239"/>
                    <a:gd name="T16" fmla="*/ 158 w 158"/>
                    <a:gd name="T17" fmla="*/ 127 h 239"/>
                    <a:gd name="T18" fmla="*/ 158 w 158"/>
                    <a:gd name="T19" fmla="*/ 119 h 239"/>
                    <a:gd name="T20" fmla="*/ 156 w 158"/>
                    <a:gd name="T21" fmla="*/ 110 h 239"/>
                    <a:gd name="T22" fmla="*/ 154 w 158"/>
                    <a:gd name="T23" fmla="*/ 102 h 239"/>
                    <a:gd name="T24" fmla="*/ 150 w 158"/>
                    <a:gd name="T25" fmla="*/ 95 h 239"/>
                    <a:gd name="T26" fmla="*/ 144 w 158"/>
                    <a:gd name="T27" fmla="*/ 85 h 239"/>
                    <a:gd name="T28" fmla="*/ 139 w 158"/>
                    <a:gd name="T29" fmla="*/ 78 h 239"/>
                    <a:gd name="T30" fmla="*/ 131 w 158"/>
                    <a:gd name="T31" fmla="*/ 68 h 239"/>
                    <a:gd name="T32" fmla="*/ 125 w 158"/>
                    <a:gd name="T33" fmla="*/ 60 h 239"/>
                    <a:gd name="T34" fmla="*/ 118 w 158"/>
                    <a:gd name="T35" fmla="*/ 51 h 239"/>
                    <a:gd name="T36" fmla="*/ 110 w 158"/>
                    <a:gd name="T37" fmla="*/ 43 h 239"/>
                    <a:gd name="T38" fmla="*/ 101 w 158"/>
                    <a:gd name="T39" fmla="*/ 36 h 239"/>
                    <a:gd name="T40" fmla="*/ 95 w 158"/>
                    <a:gd name="T41" fmla="*/ 28 h 239"/>
                    <a:gd name="T42" fmla="*/ 86 w 158"/>
                    <a:gd name="T43" fmla="*/ 20 h 239"/>
                    <a:gd name="T44" fmla="*/ 80 w 158"/>
                    <a:gd name="T45" fmla="*/ 17 h 239"/>
                    <a:gd name="T46" fmla="*/ 72 w 158"/>
                    <a:gd name="T47" fmla="*/ 9 h 239"/>
                    <a:gd name="T48" fmla="*/ 67 w 158"/>
                    <a:gd name="T49" fmla="*/ 7 h 239"/>
                    <a:gd name="T50" fmla="*/ 59 w 158"/>
                    <a:gd name="T51" fmla="*/ 0 h 239"/>
                    <a:gd name="T52" fmla="*/ 57 w 158"/>
                    <a:gd name="T53" fmla="*/ 0 h 239"/>
                    <a:gd name="T54" fmla="*/ 0 w 158"/>
                    <a:gd name="T55" fmla="*/ 30 h 239"/>
                    <a:gd name="T56" fmla="*/ 46 w 158"/>
                    <a:gd name="T57" fmla="*/ 239 h 239"/>
                    <a:gd name="T58" fmla="*/ 122 w 158"/>
                    <a:gd name="T59" fmla="*/ 205 h 239"/>
                    <a:gd name="T60" fmla="*/ 146 w 158"/>
                    <a:gd name="T61" fmla="*/ 186 h 239"/>
                    <a:gd name="T62" fmla="*/ 146 w 158"/>
                    <a:gd name="T63" fmla="*/ 186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8" h="239">
                      <a:moveTo>
                        <a:pt x="146" y="186"/>
                      </a:moveTo>
                      <a:lnTo>
                        <a:pt x="146" y="182"/>
                      </a:lnTo>
                      <a:lnTo>
                        <a:pt x="150" y="176"/>
                      </a:lnTo>
                      <a:lnTo>
                        <a:pt x="154" y="169"/>
                      </a:lnTo>
                      <a:lnTo>
                        <a:pt x="156" y="157"/>
                      </a:lnTo>
                      <a:lnTo>
                        <a:pt x="158" y="150"/>
                      </a:lnTo>
                      <a:lnTo>
                        <a:pt x="158" y="142"/>
                      </a:lnTo>
                      <a:lnTo>
                        <a:pt x="158" y="135"/>
                      </a:lnTo>
                      <a:lnTo>
                        <a:pt x="158" y="127"/>
                      </a:lnTo>
                      <a:lnTo>
                        <a:pt x="158" y="119"/>
                      </a:lnTo>
                      <a:lnTo>
                        <a:pt x="156" y="110"/>
                      </a:lnTo>
                      <a:lnTo>
                        <a:pt x="154" y="102"/>
                      </a:lnTo>
                      <a:lnTo>
                        <a:pt x="150" y="95"/>
                      </a:lnTo>
                      <a:lnTo>
                        <a:pt x="144" y="85"/>
                      </a:lnTo>
                      <a:lnTo>
                        <a:pt x="139" y="78"/>
                      </a:lnTo>
                      <a:lnTo>
                        <a:pt x="131" y="68"/>
                      </a:lnTo>
                      <a:lnTo>
                        <a:pt x="125" y="60"/>
                      </a:lnTo>
                      <a:lnTo>
                        <a:pt x="118" y="51"/>
                      </a:lnTo>
                      <a:lnTo>
                        <a:pt x="110" y="43"/>
                      </a:lnTo>
                      <a:lnTo>
                        <a:pt x="101" y="36"/>
                      </a:lnTo>
                      <a:lnTo>
                        <a:pt x="95" y="28"/>
                      </a:lnTo>
                      <a:lnTo>
                        <a:pt x="86" y="20"/>
                      </a:lnTo>
                      <a:lnTo>
                        <a:pt x="80" y="17"/>
                      </a:lnTo>
                      <a:lnTo>
                        <a:pt x="72" y="9"/>
                      </a:lnTo>
                      <a:lnTo>
                        <a:pt x="67" y="7"/>
                      </a:lnTo>
                      <a:lnTo>
                        <a:pt x="59" y="0"/>
                      </a:lnTo>
                      <a:lnTo>
                        <a:pt x="57" y="0"/>
                      </a:lnTo>
                      <a:lnTo>
                        <a:pt x="0" y="30"/>
                      </a:lnTo>
                      <a:lnTo>
                        <a:pt x="46" y="239"/>
                      </a:lnTo>
                      <a:lnTo>
                        <a:pt x="122" y="205"/>
                      </a:lnTo>
                      <a:lnTo>
                        <a:pt x="146" y="186"/>
                      </a:lnTo>
                      <a:lnTo>
                        <a:pt x="146" y="186"/>
                      </a:lnTo>
                      <a:close/>
                    </a:path>
                  </a:pathLst>
                </a:custGeom>
                <a:solidFill>
                  <a:srgbClr val="8A8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8" name="Freeform 114"/>
                <p:cNvSpPr>
                  <a:spLocks/>
                </p:cNvSpPr>
                <p:nvPr/>
              </p:nvSpPr>
              <p:spPr bwMode="auto">
                <a:xfrm>
                  <a:off x="4117" y="2362"/>
                  <a:ext cx="47" cy="65"/>
                </a:xfrm>
                <a:custGeom>
                  <a:avLst/>
                  <a:gdLst>
                    <a:gd name="T0" fmla="*/ 0 w 93"/>
                    <a:gd name="T1" fmla="*/ 30 h 129"/>
                    <a:gd name="T2" fmla="*/ 93 w 93"/>
                    <a:gd name="T3" fmla="*/ 129 h 129"/>
                    <a:gd name="T4" fmla="*/ 78 w 93"/>
                    <a:gd name="T5" fmla="*/ 38 h 129"/>
                    <a:gd name="T6" fmla="*/ 45 w 93"/>
                    <a:gd name="T7" fmla="*/ 0 h 129"/>
                    <a:gd name="T8" fmla="*/ 0 w 93"/>
                    <a:gd name="T9" fmla="*/ 30 h 129"/>
                    <a:gd name="T10" fmla="*/ 0 w 93"/>
                    <a:gd name="T11" fmla="*/ 3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129">
                      <a:moveTo>
                        <a:pt x="0" y="30"/>
                      </a:moveTo>
                      <a:lnTo>
                        <a:pt x="93" y="129"/>
                      </a:lnTo>
                      <a:lnTo>
                        <a:pt x="78" y="38"/>
                      </a:lnTo>
                      <a:lnTo>
                        <a:pt x="45" y="0"/>
                      </a:lnTo>
                      <a:lnTo>
                        <a:pt x="0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E6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9" name="Freeform 115"/>
                <p:cNvSpPr>
                  <a:spLocks/>
                </p:cNvSpPr>
                <p:nvPr/>
              </p:nvSpPr>
              <p:spPr bwMode="auto">
                <a:xfrm>
                  <a:off x="3973" y="2396"/>
                  <a:ext cx="173" cy="123"/>
                </a:xfrm>
                <a:custGeom>
                  <a:avLst/>
                  <a:gdLst>
                    <a:gd name="T0" fmla="*/ 0 w 346"/>
                    <a:gd name="T1" fmla="*/ 25 h 245"/>
                    <a:gd name="T2" fmla="*/ 66 w 346"/>
                    <a:gd name="T3" fmla="*/ 6 h 245"/>
                    <a:gd name="T4" fmla="*/ 199 w 346"/>
                    <a:gd name="T5" fmla="*/ 21 h 245"/>
                    <a:gd name="T6" fmla="*/ 279 w 346"/>
                    <a:gd name="T7" fmla="*/ 0 h 245"/>
                    <a:gd name="T8" fmla="*/ 346 w 346"/>
                    <a:gd name="T9" fmla="*/ 88 h 245"/>
                    <a:gd name="T10" fmla="*/ 232 w 346"/>
                    <a:gd name="T11" fmla="*/ 207 h 245"/>
                    <a:gd name="T12" fmla="*/ 203 w 346"/>
                    <a:gd name="T13" fmla="*/ 245 h 245"/>
                    <a:gd name="T14" fmla="*/ 100 w 346"/>
                    <a:gd name="T15" fmla="*/ 245 h 245"/>
                    <a:gd name="T16" fmla="*/ 0 w 346"/>
                    <a:gd name="T17" fmla="*/ 25 h 245"/>
                    <a:gd name="T18" fmla="*/ 0 w 346"/>
                    <a:gd name="T19" fmla="*/ 2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245">
                      <a:moveTo>
                        <a:pt x="0" y="25"/>
                      </a:moveTo>
                      <a:lnTo>
                        <a:pt x="66" y="6"/>
                      </a:lnTo>
                      <a:lnTo>
                        <a:pt x="199" y="21"/>
                      </a:lnTo>
                      <a:lnTo>
                        <a:pt x="279" y="0"/>
                      </a:lnTo>
                      <a:lnTo>
                        <a:pt x="346" y="88"/>
                      </a:lnTo>
                      <a:lnTo>
                        <a:pt x="232" y="207"/>
                      </a:lnTo>
                      <a:lnTo>
                        <a:pt x="203" y="245"/>
                      </a:lnTo>
                      <a:lnTo>
                        <a:pt x="100" y="245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E0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0" name="Freeform 116"/>
                <p:cNvSpPr>
                  <a:spLocks/>
                </p:cNvSpPr>
                <p:nvPr/>
              </p:nvSpPr>
              <p:spPr bwMode="auto">
                <a:xfrm>
                  <a:off x="3964" y="2409"/>
                  <a:ext cx="114" cy="111"/>
                </a:xfrm>
                <a:custGeom>
                  <a:avLst/>
                  <a:gdLst>
                    <a:gd name="T0" fmla="*/ 17 w 228"/>
                    <a:gd name="T1" fmla="*/ 0 h 220"/>
                    <a:gd name="T2" fmla="*/ 70 w 228"/>
                    <a:gd name="T3" fmla="*/ 70 h 220"/>
                    <a:gd name="T4" fmla="*/ 72 w 228"/>
                    <a:gd name="T5" fmla="*/ 95 h 220"/>
                    <a:gd name="T6" fmla="*/ 110 w 228"/>
                    <a:gd name="T7" fmla="*/ 116 h 220"/>
                    <a:gd name="T8" fmla="*/ 131 w 228"/>
                    <a:gd name="T9" fmla="*/ 142 h 220"/>
                    <a:gd name="T10" fmla="*/ 228 w 228"/>
                    <a:gd name="T11" fmla="*/ 106 h 220"/>
                    <a:gd name="T12" fmla="*/ 197 w 228"/>
                    <a:gd name="T13" fmla="*/ 163 h 220"/>
                    <a:gd name="T14" fmla="*/ 150 w 228"/>
                    <a:gd name="T15" fmla="*/ 165 h 220"/>
                    <a:gd name="T16" fmla="*/ 135 w 228"/>
                    <a:gd name="T17" fmla="*/ 220 h 220"/>
                    <a:gd name="T18" fmla="*/ 79 w 228"/>
                    <a:gd name="T19" fmla="*/ 220 h 220"/>
                    <a:gd name="T20" fmla="*/ 70 w 228"/>
                    <a:gd name="T21" fmla="*/ 194 h 220"/>
                    <a:gd name="T22" fmla="*/ 0 w 228"/>
                    <a:gd name="T23" fmla="*/ 123 h 220"/>
                    <a:gd name="T24" fmla="*/ 17 w 228"/>
                    <a:gd name="T25" fmla="*/ 0 h 220"/>
                    <a:gd name="T26" fmla="*/ 17 w 228"/>
                    <a:gd name="T27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8" h="220">
                      <a:moveTo>
                        <a:pt x="17" y="0"/>
                      </a:moveTo>
                      <a:lnTo>
                        <a:pt x="70" y="70"/>
                      </a:lnTo>
                      <a:lnTo>
                        <a:pt x="72" y="95"/>
                      </a:lnTo>
                      <a:lnTo>
                        <a:pt x="110" y="116"/>
                      </a:lnTo>
                      <a:lnTo>
                        <a:pt x="131" y="142"/>
                      </a:lnTo>
                      <a:lnTo>
                        <a:pt x="228" y="106"/>
                      </a:lnTo>
                      <a:lnTo>
                        <a:pt x="197" y="163"/>
                      </a:lnTo>
                      <a:lnTo>
                        <a:pt x="150" y="165"/>
                      </a:lnTo>
                      <a:lnTo>
                        <a:pt x="135" y="220"/>
                      </a:lnTo>
                      <a:lnTo>
                        <a:pt x="79" y="220"/>
                      </a:lnTo>
                      <a:lnTo>
                        <a:pt x="70" y="194"/>
                      </a:lnTo>
                      <a:lnTo>
                        <a:pt x="0" y="123"/>
                      </a:lnTo>
                      <a:lnTo>
                        <a:pt x="17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8529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1" name="Freeform 117"/>
                <p:cNvSpPr>
                  <a:spLocks/>
                </p:cNvSpPr>
                <p:nvPr/>
              </p:nvSpPr>
              <p:spPr bwMode="auto">
                <a:xfrm>
                  <a:off x="4088" y="2397"/>
                  <a:ext cx="57" cy="68"/>
                </a:xfrm>
                <a:custGeom>
                  <a:avLst/>
                  <a:gdLst>
                    <a:gd name="T0" fmla="*/ 0 w 114"/>
                    <a:gd name="T1" fmla="*/ 8 h 137"/>
                    <a:gd name="T2" fmla="*/ 0 w 114"/>
                    <a:gd name="T3" fmla="*/ 8 h 137"/>
                    <a:gd name="T4" fmla="*/ 5 w 114"/>
                    <a:gd name="T5" fmla="*/ 13 h 137"/>
                    <a:gd name="T6" fmla="*/ 13 w 114"/>
                    <a:gd name="T7" fmla="*/ 17 h 137"/>
                    <a:gd name="T8" fmla="*/ 23 w 114"/>
                    <a:gd name="T9" fmla="*/ 25 h 137"/>
                    <a:gd name="T10" fmla="*/ 32 w 114"/>
                    <a:gd name="T11" fmla="*/ 32 h 137"/>
                    <a:gd name="T12" fmla="*/ 43 w 114"/>
                    <a:gd name="T13" fmla="*/ 42 h 137"/>
                    <a:gd name="T14" fmla="*/ 51 w 114"/>
                    <a:gd name="T15" fmla="*/ 53 h 137"/>
                    <a:gd name="T16" fmla="*/ 61 w 114"/>
                    <a:gd name="T17" fmla="*/ 65 h 137"/>
                    <a:gd name="T18" fmla="*/ 62 w 114"/>
                    <a:gd name="T19" fmla="*/ 70 h 137"/>
                    <a:gd name="T20" fmla="*/ 64 w 114"/>
                    <a:gd name="T21" fmla="*/ 76 h 137"/>
                    <a:gd name="T22" fmla="*/ 66 w 114"/>
                    <a:gd name="T23" fmla="*/ 84 h 137"/>
                    <a:gd name="T24" fmla="*/ 68 w 114"/>
                    <a:gd name="T25" fmla="*/ 89 h 137"/>
                    <a:gd name="T26" fmla="*/ 68 w 114"/>
                    <a:gd name="T27" fmla="*/ 95 h 137"/>
                    <a:gd name="T28" fmla="*/ 70 w 114"/>
                    <a:gd name="T29" fmla="*/ 101 h 137"/>
                    <a:gd name="T30" fmla="*/ 70 w 114"/>
                    <a:gd name="T31" fmla="*/ 107 h 137"/>
                    <a:gd name="T32" fmla="*/ 70 w 114"/>
                    <a:gd name="T33" fmla="*/ 112 h 137"/>
                    <a:gd name="T34" fmla="*/ 70 w 114"/>
                    <a:gd name="T35" fmla="*/ 122 h 137"/>
                    <a:gd name="T36" fmla="*/ 70 w 114"/>
                    <a:gd name="T37" fmla="*/ 129 h 137"/>
                    <a:gd name="T38" fmla="*/ 68 w 114"/>
                    <a:gd name="T39" fmla="*/ 133 h 137"/>
                    <a:gd name="T40" fmla="*/ 68 w 114"/>
                    <a:gd name="T41" fmla="*/ 137 h 137"/>
                    <a:gd name="T42" fmla="*/ 114 w 114"/>
                    <a:gd name="T43" fmla="*/ 107 h 137"/>
                    <a:gd name="T44" fmla="*/ 114 w 114"/>
                    <a:gd name="T45" fmla="*/ 105 h 137"/>
                    <a:gd name="T46" fmla="*/ 112 w 114"/>
                    <a:gd name="T47" fmla="*/ 101 h 137"/>
                    <a:gd name="T48" fmla="*/ 108 w 114"/>
                    <a:gd name="T49" fmla="*/ 93 h 137"/>
                    <a:gd name="T50" fmla="*/ 106 w 114"/>
                    <a:gd name="T51" fmla="*/ 84 h 137"/>
                    <a:gd name="T52" fmla="*/ 100 w 114"/>
                    <a:gd name="T53" fmla="*/ 74 h 137"/>
                    <a:gd name="T54" fmla="*/ 97 w 114"/>
                    <a:gd name="T55" fmla="*/ 65 h 137"/>
                    <a:gd name="T56" fmla="*/ 89 w 114"/>
                    <a:gd name="T57" fmla="*/ 53 h 137"/>
                    <a:gd name="T58" fmla="*/ 83 w 114"/>
                    <a:gd name="T59" fmla="*/ 44 h 137"/>
                    <a:gd name="T60" fmla="*/ 74 w 114"/>
                    <a:gd name="T61" fmla="*/ 32 h 137"/>
                    <a:gd name="T62" fmla="*/ 66 w 114"/>
                    <a:gd name="T63" fmla="*/ 25 h 137"/>
                    <a:gd name="T64" fmla="*/ 59 w 114"/>
                    <a:gd name="T65" fmla="*/ 17 h 137"/>
                    <a:gd name="T66" fmla="*/ 51 w 114"/>
                    <a:gd name="T67" fmla="*/ 12 h 137"/>
                    <a:gd name="T68" fmla="*/ 42 w 114"/>
                    <a:gd name="T69" fmla="*/ 6 h 137"/>
                    <a:gd name="T70" fmla="*/ 36 w 114"/>
                    <a:gd name="T71" fmla="*/ 2 h 137"/>
                    <a:gd name="T72" fmla="*/ 32 w 114"/>
                    <a:gd name="T73" fmla="*/ 0 h 137"/>
                    <a:gd name="T74" fmla="*/ 0 w 114"/>
                    <a:gd name="T75" fmla="*/ 8 h 137"/>
                    <a:gd name="T76" fmla="*/ 0 w 114"/>
                    <a:gd name="T77" fmla="*/ 8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4" h="137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5" y="13"/>
                      </a:lnTo>
                      <a:lnTo>
                        <a:pt x="13" y="17"/>
                      </a:lnTo>
                      <a:lnTo>
                        <a:pt x="23" y="25"/>
                      </a:lnTo>
                      <a:lnTo>
                        <a:pt x="32" y="32"/>
                      </a:lnTo>
                      <a:lnTo>
                        <a:pt x="43" y="42"/>
                      </a:lnTo>
                      <a:lnTo>
                        <a:pt x="51" y="53"/>
                      </a:lnTo>
                      <a:lnTo>
                        <a:pt x="61" y="65"/>
                      </a:lnTo>
                      <a:lnTo>
                        <a:pt x="62" y="70"/>
                      </a:lnTo>
                      <a:lnTo>
                        <a:pt x="64" y="76"/>
                      </a:lnTo>
                      <a:lnTo>
                        <a:pt x="66" y="84"/>
                      </a:lnTo>
                      <a:lnTo>
                        <a:pt x="68" y="89"/>
                      </a:lnTo>
                      <a:lnTo>
                        <a:pt x="68" y="95"/>
                      </a:lnTo>
                      <a:lnTo>
                        <a:pt x="70" y="101"/>
                      </a:lnTo>
                      <a:lnTo>
                        <a:pt x="70" y="107"/>
                      </a:lnTo>
                      <a:lnTo>
                        <a:pt x="70" y="112"/>
                      </a:lnTo>
                      <a:lnTo>
                        <a:pt x="70" y="122"/>
                      </a:lnTo>
                      <a:lnTo>
                        <a:pt x="70" y="129"/>
                      </a:lnTo>
                      <a:lnTo>
                        <a:pt x="68" y="133"/>
                      </a:lnTo>
                      <a:lnTo>
                        <a:pt x="68" y="137"/>
                      </a:lnTo>
                      <a:lnTo>
                        <a:pt x="114" y="107"/>
                      </a:lnTo>
                      <a:lnTo>
                        <a:pt x="114" y="105"/>
                      </a:lnTo>
                      <a:lnTo>
                        <a:pt x="112" y="101"/>
                      </a:lnTo>
                      <a:lnTo>
                        <a:pt x="108" y="93"/>
                      </a:lnTo>
                      <a:lnTo>
                        <a:pt x="106" y="84"/>
                      </a:lnTo>
                      <a:lnTo>
                        <a:pt x="100" y="74"/>
                      </a:lnTo>
                      <a:lnTo>
                        <a:pt x="97" y="65"/>
                      </a:lnTo>
                      <a:lnTo>
                        <a:pt x="89" y="53"/>
                      </a:lnTo>
                      <a:lnTo>
                        <a:pt x="83" y="44"/>
                      </a:lnTo>
                      <a:lnTo>
                        <a:pt x="74" y="32"/>
                      </a:lnTo>
                      <a:lnTo>
                        <a:pt x="66" y="25"/>
                      </a:lnTo>
                      <a:lnTo>
                        <a:pt x="59" y="17"/>
                      </a:lnTo>
                      <a:lnTo>
                        <a:pt x="51" y="12"/>
                      </a:lnTo>
                      <a:lnTo>
                        <a:pt x="42" y="6"/>
                      </a:lnTo>
                      <a:lnTo>
                        <a:pt x="36" y="2"/>
                      </a:lnTo>
                      <a:lnTo>
                        <a:pt x="32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2" name="Freeform 118"/>
                <p:cNvSpPr>
                  <a:spLocks/>
                </p:cNvSpPr>
                <p:nvPr/>
              </p:nvSpPr>
              <p:spPr bwMode="auto">
                <a:xfrm>
                  <a:off x="4095" y="2401"/>
                  <a:ext cx="37" cy="27"/>
                </a:xfrm>
                <a:custGeom>
                  <a:avLst/>
                  <a:gdLst>
                    <a:gd name="T0" fmla="*/ 36 w 72"/>
                    <a:gd name="T1" fmla="*/ 55 h 55"/>
                    <a:gd name="T2" fmla="*/ 44 w 72"/>
                    <a:gd name="T3" fmla="*/ 53 h 55"/>
                    <a:gd name="T4" fmla="*/ 49 w 72"/>
                    <a:gd name="T5" fmla="*/ 53 h 55"/>
                    <a:gd name="T6" fmla="*/ 55 w 72"/>
                    <a:gd name="T7" fmla="*/ 49 h 55"/>
                    <a:gd name="T8" fmla="*/ 63 w 72"/>
                    <a:gd name="T9" fmla="*/ 47 h 55"/>
                    <a:gd name="T10" fmla="*/ 65 w 72"/>
                    <a:gd name="T11" fmla="*/ 42 h 55"/>
                    <a:gd name="T12" fmla="*/ 68 w 72"/>
                    <a:gd name="T13" fmla="*/ 38 h 55"/>
                    <a:gd name="T14" fmla="*/ 72 w 72"/>
                    <a:gd name="T15" fmla="*/ 32 h 55"/>
                    <a:gd name="T16" fmla="*/ 72 w 72"/>
                    <a:gd name="T17" fmla="*/ 26 h 55"/>
                    <a:gd name="T18" fmla="*/ 72 w 72"/>
                    <a:gd name="T19" fmla="*/ 21 h 55"/>
                    <a:gd name="T20" fmla="*/ 68 w 72"/>
                    <a:gd name="T21" fmla="*/ 15 h 55"/>
                    <a:gd name="T22" fmla="*/ 65 w 72"/>
                    <a:gd name="T23" fmla="*/ 9 h 55"/>
                    <a:gd name="T24" fmla="*/ 63 w 72"/>
                    <a:gd name="T25" fmla="*/ 7 h 55"/>
                    <a:gd name="T26" fmla="*/ 55 w 72"/>
                    <a:gd name="T27" fmla="*/ 4 h 55"/>
                    <a:gd name="T28" fmla="*/ 49 w 72"/>
                    <a:gd name="T29" fmla="*/ 2 h 55"/>
                    <a:gd name="T30" fmla="*/ 44 w 72"/>
                    <a:gd name="T31" fmla="*/ 0 h 55"/>
                    <a:gd name="T32" fmla="*/ 36 w 72"/>
                    <a:gd name="T33" fmla="*/ 0 h 55"/>
                    <a:gd name="T34" fmla="*/ 28 w 72"/>
                    <a:gd name="T35" fmla="*/ 0 h 55"/>
                    <a:gd name="T36" fmla="*/ 21 w 72"/>
                    <a:gd name="T37" fmla="*/ 2 h 55"/>
                    <a:gd name="T38" fmla="*/ 15 w 72"/>
                    <a:gd name="T39" fmla="*/ 4 h 55"/>
                    <a:gd name="T40" fmla="*/ 9 w 72"/>
                    <a:gd name="T41" fmla="*/ 7 h 55"/>
                    <a:gd name="T42" fmla="*/ 4 w 72"/>
                    <a:gd name="T43" fmla="*/ 9 h 55"/>
                    <a:gd name="T44" fmla="*/ 2 w 72"/>
                    <a:gd name="T45" fmla="*/ 15 h 55"/>
                    <a:gd name="T46" fmla="*/ 0 w 72"/>
                    <a:gd name="T47" fmla="*/ 21 h 55"/>
                    <a:gd name="T48" fmla="*/ 0 w 72"/>
                    <a:gd name="T49" fmla="*/ 26 h 55"/>
                    <a:gd name="T50" fmla="*/ 0 w 72"/>
                    <a:gd name="T51" fmla="*/ 32 h 55"/>
                    <a:gd name="T52" fmla="*/ 2 w 72"/>
                    <a:gd name="T53" fmla="*/ 38 h 55"/>
                    <a:gd name="T54" fmla="*/ 4 w 72"/>
                    <a:gd name="T55" fmla="*/ 42 h 55"/>
                    <a:gd name="T56" fmla="*/ 9 w 72"/>
                    <a:gd name="T57" fmla="*/ 47 h 55"/>
                    <a:gd name="T58" fmla="*/ 15 w 72"/>
                    <a:gd name="T59" fmla="*/ 49 h 55"/>
                    <a:gd name="T60" fmla="*/ 21 w 72"/>
                    <a:gd name="T61" fmla="*/ 53 h 55"/>
                    <a:gd name="T62" fmla="*/ 28 w 72"/>
                    <a:gd name="T63" fmla="*/ 53 h 55"/>
                    <a:gd name="T64" fmla="*/ 36 w 72"/>
                    <a:gd name="T65" fmla="*/ 55 h 55"/>
                    <a:gd name="T66" fmla="*/ 36 w 72"/>
                    <a:gd name="T67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2" h="55">
                      <a:moveTo>
                        <a:pt x="36" y="55"/>
                      </a:moveTo>
                      <a:lnTo>
                        <a:pt x="44" y="53"/>
                      </a:lnTo>
                      <a:lnTo>
                        <a:pt x="49" y="53"/>
                      </a:lnTo>
                      <a:lnTo>
                        <a:pt x="55" y="49"/>
                      </a:lnTo>
                      <a:lnTo>
                        <a:pt x="63" y="47"/>
                      </a:lnTo>
                      <a:lnTo>
                        <a:pt x="65" y="42"/>
                      </a:lnTo>
                      <a:lnTo>
                        <a:pt x="68" y="38"/>
                      </a:lnTo>
                      <a:lnTo>
                        <a:pt x="72" y="32"/>
                      </a:lnTo>
                      <a:lnTo>
                        <a:pt x="72" y="26"/>
                      </a:lnTo>
                      <a:lnTo>
                        <a:pt x="72" y="21"/>
                      </a:lnTo>
                      <a:lnTo>
                        <a:pt x="68" y="15"/>
                      </a:lnTo>
                      <a:lnTo>
                        <a:pt x="65" y="9"/>
                      </a:lnTo>
                      <a:lnTo>
                        <a:pt x="63" y="7"/>
                      </a:lnTo>
                      <a:lnTo>
                        <a:pt x="55" y="4"/>
                      </a:lnTo>
                      <a:lnTo>
                        <a:pt x="49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1" y="2"/>
                      </a:lnTo>
                      <a:lnTo>
                        <a:pt x="15" y="4"/>
                      </a:lnTo>
                      <a:lnTo>
                        <a:pt x="9" y="7"/>
                      </a:lnTo>
                      <a:lnTo>
                        <a:pt x="4" y="9"/>
                      </a:lnTo>
                      <a:lnTo>
                        <a:pt x="2" y="15"/>
                      </a:lnTo>
                      <a:lnTo>
                        <a:pt x="0" y="21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2" y="38"/>
                      </a:lnTo>
                      <a:lnTo>
                        <a:pt x="4" y="42"/>
                      </a:lnTo>
                      <a:lnTo>
                        <a:pt x="9" y="47"/>
                      </a:lnTo>
                      <a:lnTo>
                        <a:pt x="15" y="49"/>
                      </a:lnTo>
                      <a:lnTo>
                        <a:pt x="21" y="53"/>
                      </a:lnTo>
                      <a:lnTo>
                        <a:pt x="28" y="53"/>
                      </a:lnTo>
                      <a:lnTo>
                        <a:pt x="36" y="55"/>
                      </a:lnTo>
                      <a:lnTo>
                        <a:pt x="36" y="55"/>
                      </a:lnTo>
                      <a:close/>
                    </a:path>
                  </a:pathLst>
                </a:custGeom>
                <a:solidFill>
                  <a:srgbClr val="A1E6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3" name="Freeform 119"/>
                <p:cNvSpPr>
                  <a:spLocks/>
                </p:cNvSpPr>
                <p:nvPr/>
              </p:nvSpPr>
              <p:spPr bwMode="auto">
                <a:xfrm>
                  <a:off x="4096" y="2411"/>
                  <a:ext cx="21" cy="15"/>
                </a:xfrm>
                <a:custGeom>
                  <a:avLst/>
                  <a:gdLst>
                    <a:gd name="T0" fmla="*/ 0 w 42"/>
                    <a:gd name="T1" fmla="*/ 0 h 28"/>
                    <a:gd name="T2" fmla="*/ 42 w 42"/>
                    <a:gd name="T3" fmla="*/ 2 h 28"/>
                    <a:gd name="T4" fmla="*/ 34 w 42"/>
                    <a:gd name="T5" fmla="*/ 28 h 28"/>
                    <a:gd name="T6" fmla="*/ 30 w 42"/>
                    <a:gd name="T7" fmla="*/ 26 h 28"/>
                    <a:gd name="T8" fmla="*/ 26 w 42"/>
                    <a:gd name="T9" fmla="*/ 24 h 28"/>
                    <a:gd name="T10" fmla="*/ 17 w 42"/>
                    <a:gd name="T11" fmla="*/ 21 h 28"/>
                    <a:gd name="T12" fmla="*/ 11 w 42"/>
                    <a:gd name="T13" fmla="*/ 17 h 28"/>
                    <a:gd name="T14" fmla="*/ 6 w 42"/>
                    <a:gd name="T15" fmla="*/ 11 h 28"/>
                    <a:gd name="T16" fmla="*/ 2 w 42"/>
                    <a:gd name="T17" fmla="*/ 5 h 28"/>
                    <a:gd name="T18" fmla="*/ 0 w 42"/>
                    <a:gd name="T19" fmla="*/ 2 h 28"/>
                    <a:gd name="T20" fmla="*/ 0 w 42"/>
                    <a:gd name="T21" fmla="*/ 0 h 28"/>
                    <a:gd name="T22" fmla="*/ 0 w 42"/>
                    <a:gd name="T2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2" h="28">
                      <a:moveTo>
                        <a:pt x="0" y="0"/>
                      </a:moveTo>
                      <a:lnTo>
                        <a:pt x="42" y="2"/>
                      </a:lnTo>
                      <a:lnTo>
                        <a:pt x="34" y="28"/>
                      </a:lnTo>
                      <a:lnTo>
                        <a:pt x="30" y="26"/>
                      </a:lnTo>
                      <a:lnTo>
                        <a:pt x="26" y="24"/>
                      </a:lnTo>
                      <a:lnTo>
                        <a:pt x="17" y="21"/>
                      </a:lnTo>
                      <a:lnTo>
                        <a:pt x="11" y="17"/>
                      </a:lnTo>
                      <a:lnTo>
                        <a:pt x="6" y="11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AA1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4" name="Freeform 120"/>
                <p:cNvSpPr>
                  <a:spLocks/>
                </p:cNvSpPr>
                <p:nvPr/>
              </p:nvSpPr>
              <p:spPr bwMode="auto">
                <a:xfrm>
                  <a:off x="4339" y="2174"/>
                  <a:ext cx="118" cy="66"/>
                </a:xfrm>
                <a:custGeom>
                  <a:avLst/>
                  <a:gdLst>
                    <a:gd name="T0" fmla="*/ 0 w 236"/>
                    <a:gd name="T1" fmla="*/ 109 h 133"/>
                    <a:gd name="T2" fmla="*/ 2 w 236"/>
                    <a:gd name="T3" fmla="*/ 105 h 133"/>
                    <a:gd name="T4" fmla="*/ 8 w 236"/>
                    <a:gd name="T5" fmla="*/ 99 h 133"/>
                    <a:gd name="T6" fmla="*/ 12 w 236"/>
                    <a:gd name="T7" fmla="*/ 93 h 133"/>
                    <a:gd name="T8" fmla="*/ 18 w 236"/>
                    <a:gd name="T9" fmla="*/ 90 h 133"/>
                    <a:gd name="T10" fmla="*/ 25 w 236"/>
                    <a:gd name="T11" fmla="*/ 84 h 133"/>
                    <a:gd name="T12" fmla="*/ 33 w 236"/>
                    <a:gd name="T13" fmla="*/ 78 h 133"/>
                    <a:gd name="T14" fmla="*/ 38 w 236"/>
                    <a:gd name="T15" fmla="*/ 73 h 133"/>
                    <a:gd name="T16" fmla="*/ 48 w 236"/>
                    <a:gd name="T17" fmla="*/ 65 h 133"/>
                    <a:gd name="T18" fmla="*/ 54 w 236"/>
                    <a:gd name="T19" fmla="*/ 59 h 133"/>
                    <a:gd name="T20" fmla="*/ 65 w 236"/>
                    <a:gd name="T21" fmla="*/ 52 h 133"/>
                    <a:gd name="T22" fmla="*/ 73 w 236"/>
                    <a:gd name="T23" fmla="*/ 46 h 133"/>
                    <a:gd name="T24" fmla="*/ 80 w 236"/>
                    <a:gd name="T25" fmla="*/ 40 h 133"/>
                    <a:gd name="T26" fmla="*/ 90 w 236"/>
                    <a:gd name="T27" fmla="*/ 35 h 133"/>
                    <a:gd name="T28" fmla="*/ 101 w 236"/>
                    <a:gd name="T29" fmla="*/ 31 h 133"/>
                    <a:gd name="T30" fmla="*/ 107 w 236"/>
                    <a:gd name="T31" fmla="*/ 23 h 133"/>
                    <a:gd name="T32" fmla="*/ 116 w 236"/>
                    <a:gd name="T33" fmla="*/ 19 h 133"/>
                    <a:gd name="T34" fmla="*/ 124 w 236"/>
                    <a:gd name="T35" fmla="*/ 16 h 133"/>
                    <a:gd name="T36" fmla="*/ 133 w 236"/>
                    <a:gd name="T37" fmla="*/ 14 h 133"/>
                    <a:gd name="T38" fmla="*/ 141 w 236"/>
                    <a:gd name="T39" fmla="*/ 10 h 133"/>
                    <a:gd name="T40" fmla="*/ 149 w 236"/>
                    <a:gd name="T41" fmla="*/ 8 h 133"/>
                    <a:gd name="T42" fmla="*/ 156 w 236"/>
                    <a:gd name="T43" fmla="*/ 6 h 133"/>
                    <a:gd name="T44" fmla="*/ 164 w 236"/>
                    <a:gd name="T45" fmla="*/ 4 h 133"/>
                    <a:gd name="T46" fmla="*/ 168 w 236"/>
                    <a:gd name="T47" fmla="*/ 2 h 133"/>
                    <a:gd name="T48" fmla="*/ 173 w 236"/>
                    <a:gd name="T49" fmla="*/ 2 h 133"/>
                    <a:gd name="T50" fmla="*/ 177 w 236"/>
                    <a:gd name="T51" fmla="*/ 0 h 133"/>
                    <a:gd name="T52" fmla="*/ 183 w 236"/>
                    <a:gd name="T53" fmla="*/ 0 h 133"/>
                    <a:gd name="T54" fmla="*/ 189 w 236"/>
                    <a:gd name="T55" fmla="*/ 0 h 133"/>
                    <a:gd name="T56" fmla="*/ 190 w 236"/>
                    <a:gd name="T57" fmla="*/ 0 h 133"/>
                    <a:gd name="T58" fmla="*/ 236 w 236"/>
                    <a:gd name="T59" fmla="*/ 52 h 133"/>
                    <a:gd name="T60" fmla="*/ 16 w 236"/>
                    <a:gd name="T61" fmla="*/ 133 h 133"/>
                    <a:gd name="T62" fmla="*/ 0 w 236"/>
                    <a:gd name="T63" fmla="*/ 109 h 133"/>
                    <a:gd name="T64" fmla="*/ 0 w 236"/>
                    <a:gd name="T65" fmla="*/ 109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133">
                      <a:moveTo>
                        <a:pt x="0" y="109"/>
                      </a:moveTo>
                      <a:lnTo>
                        <a:pt x="2" y="105"/>
                      </a:lnTo>
                      <a:lnTo>
                        <a:pt x="8" y="99"/>
                      </a:lnTo>
                      <a:lnTo>
                        <a:pt x="12" y="93"/>
                      </a:lnTo>
                      <a:lnTo>
                        <a:pt x="18" y="90"/>
                      </a:lnTo>
                      <a:lnTo>
                        <a:pt x="25" y="84"/>
                      </a:lnTo>
                      <a:lnTo>
                        <a:pt x="33" y="78"/>
                      </a:lnTo>
                      <a:lnTo>
                        <a:pt x="38" y="73"/>
                      </a:lnTo>
                      <a:lnTo>
                        <a:pt x="48" y="65"/>
                      </a:lnTo>
                      <a:lnTo>
                        <a:pt x="54" y="59"/>
                      </a:lnTo>
                      <a:lnTo>
                        <a:pt x="65" y="52"/>
                      </a:lnTo>
                      <a:lnTo>
                        <a:pt x="73" y="46"/>
                      </a:lnTo>
                      <a:lnTo>
                        <a:pt x="80" y="40"/>
                      </a:lnTo>
                      <a:lnTo>
                        <a:pt x="90" y="35"/>
                      </a:lnTo>
                      <a:lnTo>
                        <a:pt x="101" y="31"/>
                      </a:lnTo>
                      <a:lnTo>
                        <a:pt x="107" y="23"/>
                      </a:lnTo>
                      <a:lnTo>
                        <a:pt x="116" y="19"/>
                      </a:lnTo>
                      <a:lnTo>
                        <a:pt x="124" y="16"/>
                      </a:lnTo>
                      <a:lnTo>
                        <a:pt x="133" y="14"/>
                      </a:lnTo>
                      <a:lnTo>
                        <a:pt x="141" y="10"/>
                      </a:lnTo>
                      <a:lnTo>
                        <a:pt x="149" y="8"/>
                      </a:lnTo>
                      <a:lnTo>
                        <a:pt x="156" y="6"/>
                      </a:lnTo>
                      <a:lnTo>
                        <a:pt x="164" y="4"/>
                      </a:lnTo>
                      <a:lnTo>
                        <a:pt x="168" y="2"/>
                      </a:lnTo>
                      <a:lnTo>
                        <a:pt x="173" y="2"/>
                      </a:lnTo>
                      <a:lnTo>
                        <a:pt x="177" y="0"/>
                      </a:lnTo>
                      <a:lnTo>
                        <a:pt x="183" y="0"/>
                      </a:lnTo>
                      <a:lnTo>
                        <a:pt x="189" y="0"/>
                      </a:lnTo>
                      <a:lnTo>
                        <a:pt x="190" y="0"/>
                      </a:lnTo>
                      <a:lnTo>
                        <a:pt x="236" y="52"/>
                      </a:lnTo>
                      <a:lnTo>
                        <a:pt x="16" y="133"/>
                      </a:lnTo>
                      <a:lnTo>
                        <a:pt x="0" y="109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E6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5" name="Freeform 121"/>
                <p:cNvSpPr>
                  <a:spLocks/>
                </p:cNvSpPr>
                <p:nvPr/>
              </p:nvSpPr>
              <p:spPr bwMode="auto">
                <a:xfrm>
                  <a:off x="4294" y="2193"/>
                  <a:ext cx="87" cy="91"/>
                </a:xfrm>
                <a:custGeom>
                  <a:avLst/>
                  <a:gdLst>
                    <a:gd name="T0" fmla="*/ 0 w 173"/>
                    <a:gd name="T1" fmla="*/ 183 h 183"/>
                    <a:gd name="T2" fmla="*/ 8 w 173"/>
                    <a:gd name="T3" fmla="*/ 111 h 183"/>
                    <a:gd name="T4" fmla="*/ 173 w 173"/>
                    <a:gd name="T5" fmla="*/ 0 h 183"/>
                    <a:gd name="T6" fmla="*/ 173 w 173"/>
                    <a:gd name="T7" fmla="*/ 55 h 183"/>
                    <a:gd name="T8" fmla="*/ 0 w 173"/>
                    <a:gd name="T9" fmla="*/ 183 h 183"/>
                    <a:gd name="T10" fmla="*/ 0 w 173"/>
                    <a:gd name="T11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83">
                      <a:moveTo>
                        <a:pt x="0" y="183"/>
                      </a:moveTo>
                      <a:lnTo>
                        <a:pt x="8" y="111"/>
                      </a:lnTo>
                      <a:lnTo>
                        <a:pt x="173" y="0"/>
                      </a:lnTo>
                      <a:lnTo>
                        <a:pt x="173" y="55"/>
                      </a:lnTo>
                      <a:lnTo>
                        <a:pt x="0" y="183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8A8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6" name="Freeform 122"/>
                <p:cNvSpPr>
                  <a:spLocks/>
                </p:cNvSpPr>
                <p:nvPr/>
              </p:nvSpPr>
              <p:spPr bwMode="auto">
                <a:xfrm>
                  <a:off x="4259" y="2185"/>
                  <a:ext cx="412" cy="1098"/>
                </a:xfrm>
                <a:custGeom>
                  <a:avLst/>
                  <a:gdLst>
                    <a:gd name="T0" fmla="*/ 384 w 825"/>
                    <a:gd name="T1" fmla="*/ 0 h 2196"/>
                    <a:gd name="T2" fmla="*/ 543 w 825"/>
                    <a:gd name="T3" fmla="*/ 57 h 2196"/>
                    <a:gd name="T4" fmla="*/ 570 w 825"/>
                    <a:gd name="T5" fmla="*/ 67 h 2196"/>
                    <a:gd name="T6" fmla="*/ 595 w 825"/>
                    <a:gd name="T7" fmla="*/ 78 h 2196"/>
                    <a:gd name="T8" fmla="*/ 616 w 825"/>
                    <a:gd name="T9" fmla="*/ 89 h 2196"/>
                    <a:gd name="T10" fmla="*/ 638 w 825"/>
                    <a:gd name="T11" fmla="*/ 105 h 2196"/>
                    <a:gd name="T12" fmla="*/ 657 w 825"/>
                    <a:gd name="T13" fmla="*/ 116 h 2196"/>
                    <a:gd name="T14" fmla="*/ 676 w 825"/>
                    <a:gd name="T15" fmla="*/ 131 h 2196"/>
                    <a:gd name="T16" fmla="*/ 692 w 825"/>
                    <a:gd name="T17" fmla="*/ 147 h 2196"/>
                    <a:gd name="T18" fmla="*/ 709 w 825"/>
                    <a:gd name="T19" fmla="*/ 162 h 2196"/>
                    <a:gd name="T20" fmla="*/ 724 w 825"/>
                    <a:gd name="T21" fmla="*/ 177 h 2196"/>
                    <a:gd name="T22" fmla="*/ 735 w 825"/>
                    <a:gd name="T23" fmla="*/ 194 h 2196"/>
                    <a:gd name="T24" fmla="*/ 749 w 825"/>
                    <a:gd name="T25" fmla="*/ 211 h 2196"/>
                    <a:gd name="T26" fmla="*/ 760 w 825"/>
                    <a:gd name="T27" fmla="*/ 228 h 2196"/>
                    <a:gd name="T28" fmla="*/ 768 w 825"/>
                    <a:gd name="T29" fmla="*/ 243 h 2196"/>
                    <a:gd name="T30" fmla="*/ 777 w 825"/>
                    <a:gd name="T31" fmla="*/ 262 h 2196"/>
                    <a:gd name="T32" fmla="*/ 785 w 825"/>
                    <a:gd name="T33" fmla="*/ 280 h 2196"/>
                    <a:gd name="T34" fmla="*/ 792 w 825"/>
                    <a:gd name="T35" fmla="*/ 299 h 2196"/>
                    <a:gd name="T36" fmla="*/ 798 w 825"/>
                    <a:gd name="T37" fmla="*/ 316 h 2196"/>
                    <a:gd name="T38" fmla="*/ 804 w 825"/>
                    <a:gd name="T39" fmla="*/ 333 h 2196"/>
                    <a:gd name="T40" fmla="*/ 807 w 825"/>
                    <a:gd name="T41" fmla="*/ 352 h 2196"/>
                    <a:gd name="T42" fmla="*/ 811 w 825"/>
                    <a:gd name="T43" fmla="*/ 369 h 2196"/>
                    <a:gd name="T44" fmla="*/ 813 w 825"/>
                    <a:gd name="T45" fmla="*/ 386 h 2196"/>
                    <a:gd name="T46" fmla="*/ 817 w 825"/>
                    <a:gd name="T47" fmla="*/ 403 h 2196"/>
                    <a:gd name="T48" fmla="*/ 819 w 825"/>
                    <a:gd name="T49" fmla="*/ 420 h 2196"/>
                    <a:gd name="T50" fmla="*/ 821 w 825"/>
                    <a:gd name="T51" fmla="*/ 439 h 2196"/>
                    <a:gd name="T52" fmla="*/ 821 w 825"/>
                    <a:gd name="T53" fmla="*/ 455 h 2196"/>
                    <a:gd name="T54" fmla="*/ 823 w 825"/>
                    <a:gd name="T55" fmla="*/ 472 h 2196"/>
                    <a:gd name="T56" fmla="*/ 823 w 825"/>
                    <a:gd name="T57" fmla="*/ 487 h 2196"/>
                    <a:gd name="T58" fmla="*/ 823 w 825"/>
                    <a:gd name="T59" fmla="*/ 502 h 2196"/>
                    <a:gd name="T60" fmla="*/ 823 w 825"/>
                    <a:gd name="T61" fmla="*/ 517 h 2196"/>
                    <a:gd name="T62" fmla="*/ 823 w 825"/>
                    <a:gd name="T63" fmla="*/ 531 h 2196"/>
                    <a:gd name="T64" fmla="*/ 823 w 825"/>
                    <a:gd name="T65" fmla="*/ 544 h 2196"/>
                    <a:gd name="T66" fmla="*/ 825 w 825"/>
                    <a:gd name="T67" fmla="*/ 557 h 2196"/>
                    <a:gd name="T68" fmla="*/ 695 w 825"/>
                    <a:gd name="T69" fmla="*/ 1654 h 2196"/>
                    <a:gd name="T70" fmla="*/ 581 w 825"/>
                    <a:gd name="T71" fmla="*/ 2196 h 2196"/>
                    <a:gd name="T72" fmla="*/ 0 w 825"/>
                    <a:gd name="T73" fmla="*/ 236 h 2196"/>
                    <a:gd name="T74" fmla="*/ 302 w 825"/>
                    <a:gd name="T75" fmla="*/ 25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25" h="2196">
                      <a:moveTo>
                        <a:pt x="302" y="25"/>
                      </a:moveTo>
                      <a:lnTo>
                        <a:pt x="384" y="0"/>
                      </a:lnTo>
                      <a:lnTo>
                        <a:pt x="444" y="69"/>
                      </a:lnTo>
                      <a:lnTo>
                        <a:pt x="543" y="57"/>
                      </a:lnTo>
                      <a:lnTo>
                        <a:pt x="557" y="61"/>
                      </a:lnTo>
                      <a:lnTo>
                        <a:pt x="570" y="67"/>
                      </a:lnTo>
                      <a:lnTo>
                        <a:pt x="581" y="72"/>
                      </a:lnTo>
                      <a:lnTo>
                        <a:pt x="595" y="78"/>
                      </a:lnTo>
                      <a:lnTo>
                        <a:pt x="604" y="84"/>
                      </a:lnTo>
                      <a:lnTo>
                        <a:pt x="616" y="89"/>
                      </a:lnTo>
                      <a:lnTo>
                        <a:pt x="627" y="97"/>
                      </a:lnTo>
                      <a:lnTo>
                        <a:pt x="638" y="105"/>
                      </a:lnTo>
                      <a:lnTo>
                        <a:pt x="648" y="110"/>
                      </a:lnTo>
                      <a:lnTo>
                        <a:pt x="657" y="116"/>
                      </a:lnTo>
                      <a:lnTo>
                        <a:pt x="667" y="124"/>
                      </a:lnTo>
                      <a:lnTo>
                        <a:pt x="676" y="131"/>
                      </a:lnTo>
                      <a:lnTo>
                        <a:pt x="684" y="137"/>
                      </a:lnTo>
                      <a:lnTo>
                        <a:pt x="692" y="147"/>
                      </a:lnTo>
                      <a:lnTo>
                        <a:pt x="701" y="154"/>
                      </a:lnTo>
                      <a:lnTo>
                        <a:pt x="709" y="162"/>
                      </a:lnTo>
                      <a:lnTo>
                        <a:pt x="716" y="169"/>
                      </a:lnTo>
                      <a:lnTo>
                        <a:pt x="724" y="177"/>
                      </a:lnTo>
                      <a:lnTo>
                        <a:pt x="730" y="185"/>
                      </a:lnTo>
                      <a:lnTo>
                        <a:pt x="735" y="194"/>
                      </a:lnTo>
                      <a:lnTo>
                        <a:pt x="741" y="200"/>
                      </a:lnTo>
                      <a:lnTo>
                        <a:pt x="749" y="211"/>
                      </a:lnTo>
                      <a:lnTo>
                        <a:pt x="752" y="217"/>
                      </a:lnTo>
                      <a:lnTo>
                        <a:pt x="760" y="228"/>
                      </a:lnTo>
                      <a:lnTo>
                        <a:pt x="764" y="236"/>
                      </a:lnTo>
                      <a:lnTo>
                        <a:pt x="768" y="243"/>
                      </a:lnTo>
                      <a:lnTo>
                        <a:pt x="771" y="253"/>
                      </a:lnTo>
                      <a:lnTo>
                        <a:pt x="777" y="262"/>
                      </a:lnTo>
                      <a:lnTo>
                        <a:pt x="781" y="270"/>
                      </a:lnTo>
                      <a:lnTo>
                        <a:pt x="785" y="280"/>
                      </a:lnTo>
                      <a:lnTo>
                        <a:pt x="788" y="289"/>
                      </a:lnTo>
                      <a:lnTo>
                        <a:pt x="792" y="299"/>
                      </a:lnTo>
                      <a:lnTo>
                        <a:pt x="794" y="306"/>
                      </a:lnTo>
                      <a:lnTo>
                        <a:pt x="798" y="316"/>
                      </a:lnTo>
                      <a:lnTo>
                        <a:pt x="800" y="323"/>
                      </a:lnTo>
                      <a:lnTo>
                        <a:pt x="804" y="333"/>
                      </a:lnTo>
                      <a:lnTo>
                        <a:pt x="804" y="342"/>
                      </a:lnTo>
                      <a:lnTo>
                        <a:pt x="807" y="352"/>
                      </a:lnTo>
                      <a:lnTo>
                        <a:pt x="807" y="359"/>
                      </a:lnTo>
                      <a:lnTo>
                        <a:pt x="811" y="369"/>
                      </a:lnTo>
                      <a:lnTo>
                        <a:pt x="813" y="378"/>
                      </a:lnTo>
                      <a:lnTo>
                        <a:pt x="813" y="386"/>
                      </a:lnTo>
                      <a:lnTo>
                        <a:pt x="815" y="396"/>
                      </a:lnTo>
                      <a:lnTo>
                        <a:pt x="817" y="403"/>
                      </a:lnTo>
                      <a:lnTo>
                        <a:pt x="817" y="413"/>
                      </a:lnTo>
                      <a:lnTo>
                        <a:pt x="819" y="420"/>
                      </a:lnTo>
                      <a:lnTo>
                        <a:pt x="819" y="430"/>
                      </a:lnTo>
                      <a:lnTo>
                        <a:pt x="821" y="439"/>
                      </a:lnTo>
                      <a:lnTo>
                        <a:pt x="821" y="447"/>
                      </a:lnTo>
                      <a:lnTo>
                        <a:pt x="821" y="455"/>
                      </a:lnTo>
                      <a:lnTo>
                        <a:pt x="821" y="462"/>
                      </a:lnTo>
                      <a:lnTo>
                        <a:pt x="823" y="472"/>
                      </a:lnTo>
                      <a:lnTo>
                        <a:pt x="823" y="477"/>
                      </a:lnTo>
                      <a:lnTo>
                        <a:pt x="823" y="487"/>
                      </a:lnTo>
                      <a:lnTo>
                        <a:pt x="823" y="494"/>
                      </a:lnTo>
                      <a:lnTo>
                        <a:pt x="823" y="502"/>
                      </a:lnTo>
                      <a:lnTo>
                        <a:pt x="823" y="510"/>
                      </a:lnTo>
                      <a:lnTo>
                        <a:pt x="823" y="517"/>
                      </a:lnTo>
                      <a:lnTo>
                        <a:pt x="823" y="525"/>
                      </a:lnTo>
                      <a:lnTo>
                        <a:pt x="823" y="531"/>
                      </a:lnTo>
                      <a:lnTo>
                        <a:pt x="823" y="538"/>
                      </a:lnTo>
                      <a:lnTo>
                        <a:pt x="823" y="544"/>
                      </a:lnTo>
                      <a:lnTo>
                        <a:pt x="823" y="550"/>
                      </a:lnTo>
                      <a:lnTo>
                        <a:pt x="825" y="557"/>
                      </a:lnTo>
                      <a:lnTo>
                        <a:pt x="665" y="897"/>
                      </a:lnTo>
                      <a:lnTo>
                        <a:pt x="695" y="1654"/>
                      </a:lnTo>
                      <a:lnTo>
                        <a:pt x="581" y="1704"/>
                      </a:lnTo>
                      <a:lnTo>
                        <a:pt x="581" y="2196"/>
                      </a:lnTo>
                      <a:lnTo>
                        <a:pt x="55" y="2196"/>
                      </a:lnTo>
                      <a:lnTo>
                        <a:pt x="0" y="236"/>
                      </a:lnTo>
                      <a:lnTo>
                        <a:pt x="243" y="59"/>
                      </a:lnTo>
                      <a:lnTo>
                        <a:pt x="302" y="25"/>
                      </a:lnTo>
                      <a:lnTo>
                        <a:pt x="302" y="25"/>
                      </a:lnTo>
                      <a:close/>
                    </a:path>
                  </a:pathLst>
                </a:custGeom>
                <a:solidFill>
                  <a:srgbClr val="6380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7" name="Freeform 123"/>
                <p:cNvSpPr>
                  <a:spLocks/>
                </p:cNvSpPr>
                <p:nvPr/>
              </p:nvSpPr>
              <p:spPr bwMode="auto">
                <a:xfrm>
                  <a:off x="4607" y="2356"/>
                  <a:ext cx="64" cy="213"/>
                </a:xfrm>
                <a:custGeom>
                  <a:avLst/>
                  <a:gdLst>
                    <a:gd name="T0" fmla="*/ 0 w 130"/>
                    <a:gd name="T1" fmla="*/ 0 h 426"/>
                    <a:gd name="T2" fmla="*/ 124 w 130"/>
                    <a:gd name="T3" fmla="*/ 170 h 426"/>
                    <a:gd name="T4" fmla="*/ 130 w 130"/>
                    <a:gd name="T5" fmla="*/ 247 h 426"/>
                    <a:gd name="T6" fmla="*/ 31 w 130"/>
                    <a:gd name="T7" fmla="*/ 426 h 426"/>
                    <a:gd name="T8" fmla="*/ 31 w 130"/>
                    <a:gd name="T9" fmla="*/ 221 h 426"/>
                    <a:gd name="T10" fmla="*/ 0 w 130"/>
                    <a:gd name="T11" fmla="*/ 0 h 426"/>
                    <a:gd name="T12" fmla="*/ 0 w 130"/>
                    <a:gd name="T13" fmla="*/ 0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0" h="426">
                      <a:moveTo>
                        <a:pt x="0" y="0"/>
                      </a:moveTo>
                      <a:lnTo>
                        <a:pt x="124" y="170"/>
                      </a:lnTo>
                      <a:lnTo>
                        <a:pt x="130" y="247"/>
                      </a:lnTo>
                      <a:lnTo>
                        <a:pt x="31" y="426"/>
                      </a:lnTo>
                      <a:lnTo>
                        <a:pt x="31" y="22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40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8" name="Freeform 124"/>
                <p:cNvSpPr>
                  <a:spLocks/>
                </p:cNvSpPr>
                <p:nvPr/>
              </p:nvSpPr>
              <p:spPr bwMode="auto">
                <a:xfrm>
                  <a:off x="4127" y="2214"/>
                  <a:ext cx="426" cy="1069"/>
                </a:xfrm>
                <a:custGeom>
                  <a:avLst/>
                  <a:gdLst>
                    <a:gd name="T0" fmla="*/ 507 w 853"/>
                    <a:gd name="T1" fmla="*/ 82 h 2139"/>
                    <a:gd name="T2" fmla="*/ 302 w 853"/>
                    <a:gd name="T3" fmla="*/ 171 h 2139"/>
                    <a:gd name="T4" fmla="*/ 327 w 853"/>
                    <a:gd name="T5" fmla="*/ 181 h 2139"/>
                    <a:gd name="T6" fmla="*/ 344 w 853"/>
                    <a:gd name="T7" fmla="*/ 190 h 2139"/>
                    <a:gd name="T8" fmla="*/ 363 w 853"/>
                    <a:gd name="T9" fmla="*/ 202 h 2139"/>
                    <a:gd name="T10" fmla="*/ 384 w 853"/>
                    <a:gd name="T11" fmla="*/ 215 h 2139"/>
                    <a:gd name="T12" fmla="*/ 410 w 853"/>
                    <a:gd name="T13" fmla="*/ 234 h 2139"/>
                    <a:gd name="T14" fmla="*/ 437 w 853"/>
                    <a:gd name="T15" fmla="*/ 255 h 2139"/>
                    <a:gd name="T16" fmla="*/ 463 w 853"/>
                    <a:gd name="T17" fmla="*/ 283 h 2139"/>
                    <a:gd name="T18" fmla="*/ 494 w 853"/>
                    <a:gd name="T19" fmla="*/ 314 h 2139"/>
                    <a:gd name="T20" fmla="*/ 513 w 853"/>
                    <a:gd name="T21" fmla="*/ 339 h 2139"/>
                    <a:gd name="T22" fmla="*/ 526 w 853"/>
                    <a:gd name="T23" fmla="*/ 358 h 2139"/>
                    <a:gd name="T24" fmla="*/ 541 w 853"/>
                    <a:gd name="T25" fmla="*/ 379 h 2139"/>
                    <a:gd name="T26" fmla="*/ 556 w 853"/>
                    <a:gd name="T27" fmla="*/ 399 h 2139"/>
                    <a:gd name="T28" fmla="*/ 570 w 853"/>
                    <a:gd name="T29" fmla="*/ 424 h 2139"/>
                    <a:gd name="T30" fmla="*/ 583 w 853"/>
                    <a:gd name="T31" fmla="*/ 447 h 2139"/>
                    <a:gd name="T32" fmla="*/ 598 w 853"/>
                    <a:gd name="T33" fmla="*/ 474 h 2139"/>
                    <a:gd name="T34" fmla="*/ 610 w 853"/>
                    <a:gd name="T35" fmla="*/ 500 h 2139"/>
                    <a:gd name="T36" fmla="*/ 623 w 853"/>
                    <a:gd name="T37" fmla="*/ 529 h 2139"/>
                    <a:gd name="T38" fmla="*/ 634 w 853"/>
                    <a:gd name="T39" fmla="*/ 559 h 2139"/>
                    <a:gd name="T40" fmla="*/ 644 w 853"/>
                    <a:gd name="T41" fmla="*/ 590 h 2139"/>
                    <a:gd name="T42" fmla="*/ 653 w 853"/>
                    <a:gd name="T43" fmla="*/ 622 h 2139"/>
                    <a:gd name="T44" fmla="*/ 661 w 853"/>
                    <a:gd name="T45" fmla="*/ 656 h 2139"/>
                    <a:gd name="T46" fmla="*/ 669 w 853"/>
                    <a:gd name="T47" fmla="*/ 692 h 2139"/>
                    <a:gd name="T48" fmla="*/ 674 w 853"/>
                    <a:gd name="T49" fmla="*/ 730 h 2139"/>
                    <a:gd name="T50" fmla="*/ 678 w 853"/>
                    <a:gd name="T51" fmla="*/ 766 h 2139"/>
                    <a:gd name="T52" fmla="*/ 680 w 853"/>
                    <a:gd name="T53" fmla="*/ 806 h 2139"/>
                    <a:gd name="T54" fmla="*/ 682 w 853"/>
                    <a:gd name="T55" fmla="*/ 848 h 2139"/>
                    <a:gd name="T56" fmla="*/ 682 w 853"/>
                    <a:gd name="T57" fmla="*/ 892 h 2139"/>
                    <a:gd name="T58" fmla="*/ 678 w 853"/>
                    <a:gd name="T59" fmla="*/ 936 h 2139"/>
                    <a:gd name="T60" fmla="*/ 674 w 853"/>
                    <a:gd name="T61" fmla="*/ 981 h 2139"/>
                    <a:gd name="T62" fmla="*/ 669 w 853"/>
                    <a:gd name="T63" fmla="*/ 1027 h 2139"/>
                    <a:gd name="T64" fmla="*/ 661 w 853"/>
                    <a:gd name="T65" fmla="*/ 1074 h 2139"/>
                    <a:gd name="T66" fmla="*/ 651 w 853"/>
                    <a:gd name="T67" fmla="*/ 1124 h 2139"/>
                    <a:gd name="T68" fmla="*/ 642 w 853"/>
                    <a:gd name="T69" fmla="*/ 1171 h 2139"/>
                    <a:gd name="T70" fmla="*/ 632 w 853"/>
                    <a:gd name="T71" fmla="*/ 1221 h 2139"/>
                    <a:gd name="T72" fmla="*/ 619 w 853"/>
                    <a:gd name="T73" fmla="*/ 1268 h 2139"/>
                    <a:gd name="T74" fmla="*/ 606 w 853"/>
                    <a:gd name="T75" fmla="*/ 1314 h 2139"/>
                    <a:gd name="T76" fmla="*/ 593 w 853"/>
                    <a:gd name="T77" fmla="*/ 1360 h 2139"/>
                    <a:gd name="T78" fmla="*/ 579 w 853"/>
                    <a:gd name="T79" fmla="*/ 1405 h 2139"/>
                    <a:gd name="T80" fmla="*/ 568 w 853"/>
                    <a:gd name="T81" fmla="*/ 1449 h 2139"/>
                    <a:gd name="T82" fmla="*/ 555 w 853"/>
                    <a:gd name="T83" fmla="*/ 1489 h 2139"/>
                    <a:gd name="T84" fmla="*/ 541 w 853"/>
                    <a:gd name="T85" fmla="*/ 1527 h 2139"/>
                    <a:gd name="T86" fmla="*/ 528 w 853"/>
                    <a:gd name="T87" fmla="*/ 1563 h 2139"/>
                    <a:gd name="T88" fmla="*/ 517 w 853"/>
                    <a:gd name="T89" fmla="*/ 1595 h 2139"/>
                    <a:gd name="T90" fmla="*/ 507 w 853"/>
                    <a:gd name="T91" fmla="*/ 1624 h 2139"/>
                    <a:gd name="T92" fmla="*/ 499 w 853"/>
                    <a:gd name="T93" fmla="*/ 1648 h 2139"/>
                    <a:gd name="T94" fmla="*/ 490 w 853"/>
                    <a:gd name="T95" fmla="*/ 1669 h 2139"/>
                    <a:gd name="T96" fmla="*/ 484 w 853"/>
                    <a:gd name="T97" fmla="*/ 1687 h 2139"/>
                    <a:gd name="T98" fmla="*/ 477 w 853"/>
                    <a:gd name="T99" fmla="*/ 1706 h 2139"/>
                    <a:gd name="T100" fmla="*/ 486 w 853"/>
                    <a:gd name="T101" fmla="*/ 1707 h 2139"/>
                    <a:gd name="T102" fmla="*/ 501 w 853"/>
                    <a:gd name="T103" fmla="*/ 1707 h 2139"/>
                    <a:gd name="T104" fmla="*/ 526 w 853"/>
                    <a:gd name="T105" fmla="*/ 1706 h 2139"/>
                    <a:gd name="T106" fmla="*/ 551 w 853"/>
                    <a:gd name="T107" fmla="*/ 1706 h 2139"/>
                    <a:gd name="T108" fmla="*/ 579 w 853"/>
                    <a:gd name="T109" fmla="*/ 1702 h 2139"/>
                    <a:gd name="T110" fmla="*/ 602 w 853"/>
                    <a:gd name="T111" fmla="*/ 1696 h 2139"/>
                    <a:gd name="T112" fmla="*/ 625 w 853"/>
                    <a:gd name="T113" fmla="*/ 1692 h 2139"/>
                    <a:gd name="T114" fmla="*/ 648 w 853"/>
                    <a:gd name="T115" fmla="*/ 1685 h 2139"/>
                    <a:gd name="T116" fmla="*/ 663 w 853"/>
                    <a:gd name="T117" fmla="*/ 1683 h 2139"/>
                    <a:gd name="T118" fmla="*/ 849 w 853"/>
                    <a:gd name="T119" fmla="*/ 1629 h 2139"/>
                    <a:gd name="T120" fmla="*/ 530 w 853"/>
                    <a:gd name="T121" fmla="*/ 2139 h 2139"/>
                    <a:gd name="T122" fmla="*/ 19 w 853"/>
                    <a:gd name="T123" fmla="*/ 1582 h 2139"/>
                    <a:gd name="T124" fmla="*/ 220 w 853"/>
                    <a:gd name="T125" fmla="*/ 202 h 2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53" h="2139">
                      <a:moveTo>
                        <a:pt x="347" y="122"/>
                      </a:moveTo>
                      <a:lnTo>
                        <a:pt x="507" y="0"/>
                      </a:lnTo>
                      <a:lnTo>
                        <a:pt x="507" y="82"/>
                      </a:lnTo>
                      <a:lnTo>
                        <a:pt x="294" y="171"/>
                      </a:lnTo>
                      <a:lnTo>
                        <a:pt x="298" y="171"/>
                      </a:lnTo>
                      <a:lnTo>
                        <a:pt x="302" y="171"/>
                      </a:lnTo>
                      <a:lnTo>
                        <a:pt x="309" y="175"/>
                      </a:lnTo>
                      <a:lnTo>
                        <a:pt x="317" y="177"/>
                      </a:lnTo>
                      <a:lnTo>
                        <a:pt x="327" y="181"/>
                      </a:lnTo>
                      <a:lnTo>
                        <a:pt x="330" y="183"/>
                      </a:lnTo>
                      <a:lnTo>
                        <a:pt x="338" y="186"/>
                      </a:lnTo>
                      <a:lnTo>
                        <a:pt x="344" y="190"/>
                      </a:lnTo>
                      <a:lnTo>
                        <a:pt x="351" y="194"/>
                      </a:lnTo>
                      <a:lnTo>
                        <a:pt x="357" y="198"/>
                      </a:lnTo>
                      <a:lnTo>
                        <a:pt x="363" y="202"/>
                      </a:lnTo>
                      <a:lnTo>
                        <a:pt x="370" y="205"/>
                      </a:lnTo>
                      <a:lnTo>
                        <a:pt x="378" y="211"/>
                      </a:lnTo>
                      <a:lnTo>
                        <a:pt x="384" y="215"/>
                      </a:lnTo>
                      <a:lnTo>
                        <a:pt x="393" y="221"/>
                      </a:lnTo>
                      <a:lnTo>
                        <a:pt x="401" y="228"/>
                      </a:lnTo>
                      <a:lnTo>
                        <a:pt x="410" y="234"/>
                      </a:lnTo>
                      <a:lnTo>
                        <a:pt x="418" y="240"/>
                      </a:lnTo>
                      <a:lnTo>
                        <a:pt x="427" y="247"/>
                      </a:lnTo>
                      <a:lnTo>
                        <a:pt x="437" y="255"/>
                      </a:lnTo>
                      <a:lnTo>
                        <a:pt x="446" y="264"/>
                      </a:lnTo>
                      <a:lnTo>
                        <a:pt x="454" y="274"/>
                      </a:lnTo>
                      <a:lnTo>
                        <a:pt x="463" y="283"/>
                      </a:lnTo>
                      <a:lnTo>
                        <a:pt x="473" y="293"/>
                      </a:lnTo>
                      <a:lnTo>
                        <a:pt x="484" y="304"/>
                      </a:lnTo>
                      <a:lnTo>
                        <a:pt x="494" y="314"/>
                      </a:lnTo>
                      <a:lnTo>
                        <a:pt x="503" y="325"/>
                      </a:lnTo>
                      <a:lnTo>
                        <a:pt x="507" y="333"/>
                      </a:lnTo>
                      <a:lnTo>
                        <a:pt x="513" y="339"/>
                      </a:lnTo>
                      <a:lnTo>
                        <a:pt x="517" y="344"/>
                      </a:lnTo>
                      <a:lnTo>
                        <a:pt x="522" y="352"/>
                      </a:lnTo>
                      <a:lnTo>
                        <a:pt x="526" y="358"/>
                      </a:lnTo>
                      <a:lnTo>
                        <a:pt x="532" y="363"/>
                      </a:lnTo>
                      <a:lnTo>
                        <a:pt x="536" y="371"/>
                      </a:lnTo>
                      <a:lnTo>
                        <a:pt x="541" y="379"/>
                      </a:lnTo>
                      <a:lnTo>
                        <a:pt x="545" y="384"/>
                      </a:lnTo>
                      <a:lnTo>
                        <a:pt x="551" y="392"/>
                      </a:lnTo>
                      <a:lnTo>
                        <a:pt x="556" y="399"/>
                      </a:lnTo>
                      <a:lnTo>
                        <a:pt x="562" y="409"/>
                      </a:lnTo>
                      <a:lnTo>
                        <a:pt x="566" y="415"/>
                      </a:lnTo>
                      <a:lnTo>
                        <a:pt x="570" y="424"/>
                      </a:lnTo>
                      <a:lnTo>
                        <a:pt x="574" y="432"/>
                      </a:lnTo>
                      <a:lnTo>
                        <a:pt x="579" y="439"/>
                      </a:lnTo>
                      <a:lnTo>
                        <a:pt x="583" y="447"/>
                      </a:lnTo>
                      <a:lnTo>
                        <a:pt x="589" y="456"/>
                      </a:lnTo>
                      <a:lnTo>
                        <a:pt x="593" y="464"/>
                      </a:lnTo>
                      <a:lnTo>
                        <a:pt x="598" y="474"/>
                      </a:lnTo>
                      <a:lnTo>
                        <a:pt x="600" y="483"/>
                      </a:lnTo>
                      <a:lnTo>
                        <a:pt x="606" y="491"/>
                      </a:lnTo>
                      <a:lnTo>
                        <a:pt x="610" y="500"/>
                      </a:lnTo>
                      <a:lnTo>
                        <a:pt x="613" y="510"/>
                      </a:lnTo>
                      <a:lnTo>
                        <a:pt x="617" y="519"/>
                      </a:lnTo>
                      <a:lnTo>
                        <a:pt x="623" y="529"/>
                      </a:lnTo>
                      <a:lnTo>
                        <a:pt x="627" y="540"/>
                      </a:lnTo>
                      <a:lnTo>
                        <a:pt x="631" y="550"/>
                      </a:lnTo>
                      <a:lnTo>
                        <a:pt x="634" y="559"/>
                      </a:lnTo>
                      <a:lnTo>
                        <a:pt x="636" y="569"/>
                      </a:lnTo>
                      <a:lnTo>
                        <a:pt x="640" y="580"/>
                      </a:lnTo>
                      <a:lnTo>
                        <a:pt x="644" y="590"/>
                      </a:lnTo>
                      <a:lnTo>
                        <a:pt x="646" y="599"/>
                      </a:lnTo>
                      <a:lnTo>
                        <a:pt x="650" y="612"/>
                      </a:lnTo>
                      <a:lnTo>
                        <a:pt x="653" y="622"/>
                      </a:lnTo>
                      <a:lnTo>
                        <a:pt x="655" y="633"/>
                      </a:lnTo>
                      <a:lnTo>
                        <a:pt x="659" y="645"/>
                      </a:lnTo>
                      <a:lnTo>
                        <a:pt x="661" y="656"/>
                      </a:lnTo>
                      <a:lnTo>
                        <a:pt x="663" y="667"/>
                      </a:lnTo>
                      <a:lnTo>
                        <a:pt x="665" y="679"/>
                      </a:lnTo>
                      <a:lnTo>
                        <a:pt x="669" y="692"/>
                      </a:lnTo>
                      <a:lnTo>
                        <a:pt x="670" y="704"/>
                      </a:lnTo>
                      <a:lnTo>
                        <a:pt x="672" y="717"/>
                      </a:lnTo>
                      <a:lnTo>
                        <a:pt x="674" y="730"/>
                      </a:lnTo>
                      <a:lnTo>
                        <a:pt x="674" y="742"/>
                      </a:lnTo>
                      <a:lnTo>
                        <a:pt x="676" y="755"/>
                      </a:lnTo>
                      <a:lnTo>
                        <a:pt x="678" y="766"/>
                      </a:lnTo>
                      <a:lnTo>
                        <a:pt x="678" y="782"/>
                      </a:lnTo>
                      <a:lnTo>
                        <a:pt x="678" y="793"/>
                      </a:lnTo>
                      <a:lnTo>
                        <a:pt x="680" y="806"/>
                      </a:lnTo>
                      <a:lnTo>
                        <a:pt x="680" y="820"/>
                      </a:lnTo>
                      <a:lnTo>
                        <a:pt x="682" y="835"/>
                      </a:lnTo>
                      <a:lnTo>
                        <a:pt x="682" y="848"/>
                      </a:lnTo>
                      <a:lnTo>
                        <a:pt x="682" y="861"/>
                      </a:lnTo>
                      <a:lnTo>
                        <a:pt x="682" y="875"/>
                      </a:lnTo>
                      <a:lnTo>
                        <a:pt x="682" y="892"/>
                      </a:lnTo>
                      <a:lnTo>
                        <a:pt x="680" y="905"/>
                      </a:lnTo>
                      <a:lnTo>
                        <a:pt x="680" y="920"/>
                      </a:lnTo>
                      <a:lnTo>
                        <a:pt x="678" y="936"/>
                      </a:lnTo>
                      <a:lnTo>
                        <a:pt x="678" y="951"/>
                      </a:lnTo>
                      <a:lnTo>
                        <a:pt x="676" y="966"/>
                      </a:lnTo>
                      <a:lnTo>
                        <a:pt x="674" y="981"/>
                      </a:lnTo>
                      <a:lnTo>
                        <a:pt x="672" y="996"/>
                      </a:lnTo>
                      <a:lnTo>
                        <a:pt x="670" y="1012"/>
                      </a:lnTo>
                      <a:lnTo>
                        <a:pt x="669" y="1027"/>
                      </a:lnTo>
                      <a:lnTo>
                        <a:pt x="665" y="1044"/>
                      </a:lnTo>
                      <a:lnTo>
                        <a:pt x="663" y="1059"/>
                      </a:lnTo>
                      <a:lnTo>
                        <a:pt x="661" y="1074"/>
                      </a:lnTo>
                      <a:lnTo>
                        <a:pt x="659" y="1091"/>
                      </a:lnTo>
                      <a:lnTo>
                        <a:pt x="655" y="1107"/>
                      </a:lnTo>
                      <a:lnTo>
                        <a:pt x="651" y="1124"/>
                      </a:lnTo>
                      <a:lnTo>
                        <a:pt x="650" y="1139"/>
                      </a:lnTo>
                      <a:lnTo>
                        <a:pt x="646" y="1154"/>
                      </a:lnTo>
                      <a:lnTo>
                        <a:pt x="642" y="1171"/>
                      </a:lnTo>
                      <a:lnTo>
                        <a:pt x="638" y="1188"/>
                      </a:lnTo>
                      <a:lnTo>
                        <a:pt x="636" y="1206"/>
                      </a:lnTo>
                      <a:lnTo>
                        <a:pt x="632" y="1221"/>
                      </a:lnTo>
                      <a:lnTo>
                        <a:pt x="627" y="1236"/>
                      </a:lnTo>
                      <a:lnTo>
                        <a:pt x="623" y="1251"/>
                      </a:lnTo>
                      <a:lnTo>
                        <a:pt x="619" y="1268"/>
                      </a:lnTo>
                      <a:lnTo>
                        <a:pt x="615" y="1283"/>
                      </a:lnTo>
                      <a:lnTo>
                        <a:pt x="610" y="1299"/>
                      </a:lnTo>
                      <a:lnTo>
                        <a:pt x="606" y="1314"/>
                      </a:lnTo>
                      <a:lnTo>
                        <a:pt x="602" y="1331"/>
                      </a:lnTo>
                      <a:lnTo>
                        <a:pt x="598" y="1344"/>
                      </a:lnTo>
                      <a:lnTo>
                        <a:pt x="593" y="1360"/>
                      </a:lnTo>
                      <a:lnTo>
                        <a:pt x="589" y="1375"/>
                      </a:lnTo>
                      <a:lnTo>
                        <a:pt x="585" y="1392"/>
                      </a:lnTo>
                      <a:lnTo>
                        <a:pt x="579" y="1405"/>
                      </a:lnTo>
                      <a:lnTo>
                        <a:pt x="575" y="1420"/>
                      </a:lnTo>
                      <a:lnTo>
                        <a:pt x="572" y="1436"/>
                      </a:lnTo>
                      <a:lnTo>
                        <a:pt x="568" y="1449"/>
                      </a:lnTo>
                      <a:lnTo>
                        <a:pt x="562" y="1462"/>
                      </a:lnTo>
                      <a:lnTo>
                        <a:pt x="558" y="1475"/>
                      </a:lnTo>
                      <a:lnTo>
                        <a:pt x="555" y="1489"/>
                      </a:lnTo>
                      <a:lnTo>
                        <a:pt x="549" y="1502"/>
                      </a:lnTo>
                      <a:lnTo>
                        <a:pt x="545" y="1513"/>
                      </a:lnTo>
                      <a:lnTo>
                        <a:pt x="541" y="1527"/>
                      </a:lnTo>
                      <a:lnTo>
                        <a:pt x="536" y="1538"/>
                      </a:lnTo>
                      <a:lnTo>
                        <a:pt x="534" y="1552"/>
                      </a:lnTo>
                      <a:lnTo>
                        <a:pt x="528" y="1563"/>
                      </a:lnTo>
                      <a:lnTo>
                        <a:pt x="524" y="1572"/>
                      </a:lnTo>
                      <a:lnTo>
                        <a:pt x="520" y="1584"/>
                      </a:lnTo>
                      <a:lnTo>
                        <a:pt x="517" y="1595"/>
                      </a:lnTo>
                      <a:lnTo>
                        <a:pt x="513" y="1605"/>
                      </a:lnTo>
                      <a:lnTo>
                        <a:pt x="511" y="1614"/>
                      </a:lnTo>
                      <a:lnTo>
                        <a:pt x="507" y="1624"/>
                      </a:lnTo>
                      <a:lnTo>
                        <a:pt x="505" y="1633"/>
                      </a:lnTo>
                      <a:lnTo>
                        <a:pt x="501" y="1641"/>
                      </a:lnTo>
                      <a:lnTo>
                        <a:pt x="499" y="1648"/>
                      </a:lnTo>
                      <a:lnTo>
                        <a:pt x="496" y="1656"/>
                      </a:lnTo>
                      <a:lnTo>
                        <a:pt x="494" y="1664"/>
                      </a:lnTo>
                      <a:lnTo>
                        <a:pt x="490" y="1669"/>
                      </a:lnTo>
                      <a:lnTo>
                        <a:pt x="488" y="1675"/>
                      </a:lnTo>
                      <a:lnTo>
                        <a:pt x="486" y="1681"/>
                      </a:lnTo>
                      <a:lnTo>
                        <a:pt x="484" y="1687"/>
                      </a:lnTo>
                      <a:lnTo>
                        <a:pt x="480" y="1694"/>
                      </a:lnTo>
                      <a:lnTo>
                        <a:pt x="479" y="1702"/>
                      </a:lnTo>
                      <a:lnTo>
                        <a:pt x="477" y="1706"/>
                      </a:lnTo>
                      <a:lnTo>
                        <a:pt x="477" y="1707"/>
                      </a:lnTo>
                      <a:lnTo>
                        <a:pt x="480" y="1707"/>
                      </a:lnTo>
                      <a:lnTo>
                        <a:pt x="486" y="1707"/>
                      </a:lnTo>
                      <a:lnTo>
                        <a:pt x="490" y="1707"/>
                      </a:lnTo>
                      <a:lnTo>
                        <a:pt x="496" y="1707"/>
                      </a:lnTo>
                      <a:lnTo>
                        <a:pt x="501" y="1707"/>
                      </a:lnTo>
                      <a:lnTo>
                        <a:pt x="511" y="1707"/>
                      </a:lnTo>
                      <a:lnTo>
                        <a:pt x="517" y="1706"/>
                      </a:lnTo>
                      <a:lnTo>
                        <a:pt x="526" y="1706"/>
                      </a:lnTo>
                      <a:lnTo>
                        <a:pt x="534" y="1706"/>
                      </a:lnTo>
                      <a:lnTo>
                        <a:pt x="543" y="1706"/>
                      </a:lnTo>
                      <a:lnTo>
                        <a:pt x="551" y="1706"/>
                      </a:lnTo>
                      <a:lnTo>
                        <a:pt x="560" y="1704"/>
                      </a:lnTo>
                      <a:lnTo>
                        <a:pt x="570" y="1702"/>
                      </a:lnTo>
                      <a:lnTo>
                        <a:pt x="579" y="1702"/>
                      </a:lnTo>
                      <a:lnTo>
                        <a:pt x="587" y="1700"/>
                      </a:lnTo>
                      <a:lnTo>
                        <a:pt x="594" y="1698"/>
                      </a:lnTo>
                      <a:lnTo>
                        <a:pt x="602" y="1696"/>
                      </a:lnTo>
                      <a:lnTo>
                        <a:pt x="610" y="1696"/>
                      </a:lnTo>
                      <a:lnTo>
                        <a:pt x="617" y="1692"/>
                      </a:lnTo>
                      <a:lnTo>
                        <a:pt x="625" y="1692"/>
                      </a:lnTo>
                      <a:lnTo>
                        <a:pt x="631" y="1690"/>
                      </a:lnTo>
                      <a:lnTo>
                        <a:pt x="638" y="1688"/>
                      </a:lnTo>
                      <a:lnTo>
                        <a:pt x="648" y="1685"/>
                      </a:lnTo>
                      <a:lnTo>
                        <a:pt x="655" y="1683"/>
                      </a:lnTo>
                      <a:lnTo>
                        <a:pt x="661" y="1683"/>
                      </a:lnTo>
                      <a:lnTo>
                        <a:pt x="663" y="1683"/>
                      </a:lnTo>
                      <a:lnTo>
                        <a:pt x="714" y="1456"/>
                      </a:lnTo>
                      <a:lnTo>
                        <a:pt x="720" y="1652"/>
                      </a:lnTo>
                      <a:lnTo>
                        <a:pt x="849" y="1629"/>
                      </a:lnTo>
                      <a:lnTo>
                        <a:pt x="853" y="1755"/>
                      </a:lnTo>
                      <a:lnTo>
                        <a:pt x="644" y="1880"/>
                      </a:lnTo>
                      <a:lnTo>
                        <a:pt x="530" y="2139"/>
                      </a:lnTo>
                      <a:lnTo>
                        <a:pt x="45" y="2139"/>
                      </a:lnTo>
                      <a:lnTo>
                        <a:pt x="135" y="1643"/>
                      </a:lnTo>
                      <a:lnTo>
                        <a:pt x="19" y="1582"/>
                      </a:lnTo>
                      <a:lnTo>
                        <a:pt x="79" y="1417"/>
                      </a:lnTo>
                      <a:lnTo>
                        <a:pt x="0" y="1337"/>
                      </a:lnTo>
                      <a:lnTo>
                        <a:pt x="220" y="202"/>
                      </a:lnTo>
                      <a:lnTo>
                        <a:pt x="347" y="122"/>
                      </a:lnTo>
                      <a:lnTo>
                        <a:pt x="347" y="122"/>
                      </a:lnTo>
                      <a:close/>
                    </a:path>
                  </a:pathLst>
                </a:custGeom>
                <a:solidFill>
                  <a:srgbClr val="1C40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9" name="Freeform 125"/>
                <p:cNvSpPr>
                  <a:spLocks/>
                </p:cNvSpPr>
                <p:nvPr/>
              </p:nvSpPr>
              <p:spPr bwMode="auto">
                <a:xfrm>
                  <a:off x="4259" y="1938"/>
                  <a:ext cx="141" cy="187"/>
                </a:xfrm>
                <a:custGeom>
                  <a:avLst/>
                  <a:gdLst>
                    <a:gd name="T0" fmla="*/ 175 w 283"/>
                    <a:gd name="T1" fmla="*/ 372 h 374"/>
                    <a:gd name="T2" fmla="*/ 167 w 283"/>
                    <a:gd name="T3" fmla="*/ 365 h 374"/>
                    <a:gd name="T4" fmla="*/ 152 w 283"/>
                    <a:gd name="T5" fmla="*/ 350 h 374"/>
                    <a:gd name="T6" fmla="*/ 133 w 283"/>
                    <a:gd name="T7" fmla="*/ 331 h 374"/>
                    <a:gd name="T8" fmla="*/ 118 w 283"/>
                    <a:gd name="T9" fmla="*/ 314 h 374"/>
                    <a:gd name="T10" fmla="*/ 106 w 283"/>
                    <a:gd name="T11" fmla="*/ 302 h 374"/>
                    <a:gd name="T12" fmla="*/ 93 w 283"/>
                    <a:gd name="T13" fmla="*/ 287 h 374"/>
                    <a:gd name="T14" fmla="*/ 83 w 283"/>
                    <a:gd name="T15" fmla="*/ 274 h 374"/>
                    <a:gd name="T16" fmla="*/ 72 w 283"/>
                    <a:gd name="T17" fmla="*/ 258 h 374"/>
                    <a:gd name="T18" fmla="*/ 61 w 283"/>
                    <a:gd name="T19" fmla="*/ 243 h 374"/>
                    <a:gd name="T20" fmla="*/ 51 w 283"/>
                    <a:gd name="T21" fmla="*/ 228 h 374"/>
                    <a:gd name="T22" fmla="*/ 40 w 283"/>
                    <a:gd name="T23" fmla="*/ 215 h 374"/>
                    <a:gd name="T24" fmla="*/ 32 w 283"/>
                    <a:gd name="T25" fmla="*/ 199 h 374"/>
                    <a:gd name="T26" fmla="*/ 26 w 283"/>
                    <a:gd name="T27" fmla="*/ 182 h 374"/>
                    <a:gd name="T28" fmla="*/ 19 w 283"/>
                    <a:gd name="T29" fmla="*/ 169 h 374"/>
                    <a:gd name="T30" fmla="*/ 13 w 283"/>
                    <a:gd name="T31" fmla="*/ 154 h 374"/>
                    <a:gd name="T32" fmla="*/ 9 w 283"/>
                    <a:gd name="T33" fmla="*/ 141 h 374"/>
                    <a:gd name="T34" fmla="*/ 6 w 283"/>
                    <a:gd name="T35" fmla="*/ 127 h 374"/>
                    <a:gd name="T36" fmla="*/ 4 w 283"/>
                    <a:gd name="T37" fmla="*/ 114 h 374"/>
                    <a:gd name="T38" fmla="*/ 2 w 283"/>
                    <a:gd name="T39" fmla="*/ 102 h 374"/>
                    <a:gd name="T40" fmla="*/ 0 w 283"/>
                    <a:gd name="T41" fmla="*/ 85 h 374"/>
                    <a:gd name="T42" fmla="*/ 0 w 283"/>
                    <a:gd name="T43" fmla="*/ 68 h 374"/>
                    <a:gd name="T44" fmla="*/ 0 w 283"/>
                    <a:gd name="T45" fmla="*/ 55 h 374"/>
                    <a:gd name="T46" fmla="*/ 0 w 283"/>
                    <a:gd name="T47" fmla="*/ 47 h 374"/>
                    <a:gd name="T48" fmla="*/ 0 w 283"/>
                    <a:gd name="T49" fmla="*/ 45 h 374"/>
                    <a:gd name="T50" fmla="*/ 9 w 283"/>
                    <a:gd name="T51" fmla="*/ 38 h 374"/>
                    <a:gd name="T52" fmla="*/ 21 w 283"/>
                    <a:gd name="T53" fmla="*/ 28 h 374"/>
                    <a:gd name="T54" fmla="*/ 30 w 283"/>
                    <a:gd name="T55" fmla="*/ 23 h 374"/>
                    <a:gd name="T56" fmla="*/ 44 w 283"/>
                    <a:gd name="T57" fmla="*/ 17 h 374"/>
                    <a:gd name="T58" fmla="*/ 57 w 283"/>
                    <a:gd name="T59" fmla="*/ 11 h 374"/>
                    <a:gd name="T60" fmla="*/ 72 w 283"/>
                    <a:gd name="T61" fmla="*/ 6 h 374"/>
                    <a:gd name="T62" fmla="*/ 89 w 283"/>
                    <a:gd name="T63" fmla="*/ 2 h 374"/>
                    <a:gd name="T64" fmla="*/ 104 w 283"/>
                    <a:gd name="T65" fmla="*/ 0 h 374"/>
                    <a:gd name="T66" fmla="*/ 120 w 283"/>
                    <a:gd name="T67" fmla="*/ 0 h 374"/>
                    <a:gd name="T68" fmla="*/ 135 w 283"/>
                    <a:gd name="T69" fmla="*/ 0 h 374"/>
                    <a:gd name="T70" fmla="*/ 146 w 283"/>
                    <a:gd name="T71" fmla="*/ 0 h 374"/>
                    <a:gd name="T72" fmla="*/ 159 w 283"/>
                    <a:gd name="T73" fmla="*/ 2 h 374"/>
                    <a:gd name="T74" fmla="*/ 165 w 283"/>
                    <a:gd name="T75" fmla="*/ 4 h 374"/>
                    <a:gd name="T76" fmla="*/ 175 w 283"/>
                    <a:gd name="T77" fmla="*/ 9 h 374"/>
                    <a:gd name="T78" fmla="*/ 190 w 283"/>
                    <a:gd name="T79" fmla="*/ 19 h 374"/>
                    <a:gd name="T80" fmla="*/ 207 w 283"/>
                    <a:gd name="T81" fmla="*/ 34 h 374"/>
                    <a:gd name="T82" fmla="*/ 226 w 283"/>
                    <a:gd name="T83" fmla="*/ 51 h 374"/>
                    <a:gd name="T84" fmla="*/ 234 w 283"/>
                    <a:gd name="T85" fmla="*/ 61 h 374"/>
                    <a:gd name="T86" fmla="*/ 243 w 283"/>
                    <a:gd name="T87" fmla="*/ 74 h 374"/>
                    <a:gd name="T88" fmla="*/ 251 w 283"/>
                    <a:gd name="T89" fmla="*/ 87 h 374"/>
                    <a:gd name="T90" fmla="*/ 260 w 283"/>
                    <a:gd name="T91" fmla="*/ 101 h 374"/>
                    <a:gd name="T92" fmla="*/ 266 w 283"/>
                    <a:gd name="T93" fmla="*/ 116 h 374"/>
                    <a:gd name="T94" fmla="*/ 272 w 283"/>
                    <a:gd name="T95" fmla="*/ 133 h 374"/>
                    <a:gd name="T96" fmla="*/ 275 w 283"/>
                    <a:gd name="T97" fmla="*/ 148 h 374"/>
                    <a:gd name="T98" fmla="*/ 279 w 283"/>
                    <a:gd name="T99" fmla="*/ 167 h 374"/>
                    <a:gd name="T100" fmla="*/ 281 w 283"/>
                    <a:gd name="T101" fmla="*/ 186 h 374"/>
                    <a:gd name="T102" fmla="*/ 283 w 283"/>
                    <a:gd name="T103" fmla="*/ 205 h 374"/>
                    <a:gd name="T104" fmla="*/ 283 w 283"/>
                    <a:gd name="T105" fmla="*/ 224 h 374"/>
                    <a:gd name="T106" fmla="*/ 283 w 283"/>
                    <a:gd name="T107" fmla="*/ 243 h 374"/>
                    <a:gd name="T108" fmla="*/ 283 w 283"/>
                    <a:gd name="T109" fmla="*/ 262 h 374"/>
                    <a:gd name="T110" fmla="*/ 281 w 283"/>
                    <a:gd name="T111" fmla="*/ 281 h 374"/>
                    <a:gd name="T112" fmla="*/ 279 w 283"/>
                    <a:gd name="T113" fmla="*/ 296 h 374"/>
                    <a:gd name="T114" fmla="*/ 277 w 283"/>
                    <a:gd name="T115" fmla="*/ 314 h 374"/>
                    <a:gd name="T116" fmla="*/ 275 w 283"/>
                    <a:gd name="T117" fmla="*/ 327 h 374"/>
                    <a:gd name="T118" fmla="*/ 273 w 283"/>
                    <a:gd name="T119" fmla="*/ 340 h 374"/>
                    <a:gd name="T120" fmla="*/ 270 w 283"/>
                    <a:gd name="T121" fmla="*/ 355 h 374"/>
                    <a:gd name="T122" fmla="*/ 270 w 283"/>
                    <a:gd name="T123" fmla="*/ 363 h 374"/>
                    <a:gd name="T124" fmla="*/ 177 w 283"/>
                    <a:gd name="T125" fmla="*/ 374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3" h="374">
                      <a:moveTo>
                        <a:pt x="177" y="374"/>
                      </a:moveTo>
                      <a:lnTo>
                        <a:pt x="175" y="372"/>
                      </a:lnTo>
                      <a:lnTo>
                        <a:pt x="173" y="369"/>
                      </a:lnTo>
                      <a:lnTo>
                        <a:pt x="167" y="365"/>
                      </a:lnTo>
                      <a:lnTo>
                        <a:pt x="161" y="359"/>
                      </a:lnTo>
                      <a:lnTo>
                        <a:pt x="152" y="350"/>
                      </a:lnTo>
                      <a:lnTo>
                        <a:pt x="144" y="342"/>
                      </a:lnTo>
                      <a:lnTo>
                        <a:pt x="133" y="331"/>
                      </a:lnTo>
                      <a:lnTo>
                        <a:pt x="123" y="321"/>
                      </a:lnTo>
                      <a:lnTo>
                        <a:pt x="118" y="314"/>
                      </a:lnTo>
                      <a:lnTo>
                        <a:pt x="112" y="308"/>
                      </a:lnTo>
                      <a:lnTo>
                        <a:pt x="106" y="302"/>
                      </a:lnTo>
                      <a:lnTo>
                        <a:pt x="101" y="295"/>
                      </a:lnTo>
                      <a:lnTo>
                        <a:pt x="93" y="287"/>
                      </a:lnTo>
                      <a:lnTo>
                        <a:pt x="89" y="281"/>
                      </a:lnTo>
                      <a:lnTo>
                        <a:pt x="83" y="274"/>
                      </a:lnTo>
                      <a:lnTo>
                        <a:pt x="78" y="268"/>
                      </a:lnTo>
                      <a:lnTo>
                        <a:pt x="72" y="258"/>
                      </a:lnTo>
                      <a:lnTo>
                        <a:pt x="66" y="253"/>
                      </a:lnTo>
                      <a:lnTo>
                        <a:pt x="61" y="243"/>
                      </a:lnTo>
                      <a:lnTo>
                        <a:pt x="55" y="237"/>
                      </a:lnTo>
                      <a:lnTo>
                        <a:pt x="51" y="228"/>
                      </a:lnTo>
                      <a:lnTo>
                        <a:pt x="45" y="222"/>
                      </a:lnTo>
                      <a:lnTo>
                        <a:pt x="40" y="215"/>
                      </a:lnTo>
                      <a:lnTo>
                        <a:pt x="38" y="207"/>
                      </a:lnTo>
                      <a:lnTo>
                        <a:pt x="32" y="199"/>
                      </a:lnTo>
                      <a:lnTo>
                        <a:pt x="28" y="192"/>
                      </a:lnTo>
                      <a:lnTo>
                        <a:pt x="26" y="182"/>
                      </a:lnTo>
                      <a:lnTo>
                        <a:pt x="23" y="177"/>
                      </a:lnTo>
                      <a:lnTo>
                        <a:pt x="19" y="169"/>
                      </a:lnTo>
                      <a:lnTo>
                        <a:pt x="17" y="161"/>
                      </a:lnTo>
                      <a:lnTo>
                        <a:pt x="13" y="154"/>
                      </a:lnTo>
                      <a:lnTo>
                        <a:pt x="11" y="146"/>
                      </a:lnTo>
                      <a:lnTo>
                        <a:pt x="9" y="141"/>
                      </a:lnTo>
                      <a:lnTo>
                        <a:pt x="7" y="133"/>
                      </a:lnTo>
                      <a:lnTo>
                        <a:pt x="6" y="127"/>
                      </a:lnTo>
                      <a:lnTo>
                        <a:pt x="6" y="120"/>
                      </a:lnTo>
                      <a:lnTo>
                        <a:pt x="4" y="114"/>
                      </a:lnTo>
                      <a:lnTo>
                        <a:pt x="2" y="108"/>
                      </a:lnTo>
                      <a:lnTo>
                        <a:pt x="2" y="102"/>
                      </a:lnTo>
                      <a:lnTo>
                        <a:pt x="2" y="97"/>
                      </a:lnTo>
                      <a:lnTo>
                        <a:pt x="0" y="85"/>
                      </a:lnTo>
                      <a:lnTo>
                        <a:pt x="0" y="76"/>
                      </a:lnTo>
                      <a:lnTo>
                        <a:pt x="0" y="68"/>
                      </a:lnTo>
                      <a:lnTo>
                        <a:pt x="0" y="61"/>
                      </a:lnTo>
                      <a:lnTo>
                        <a:pt x="0" y="55"/>
                      </a:lnTo>
                      <a:lnTo>
                        <a:pt x="0" y="5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4" y="44"/>
                      </a:lnTo>
                      <a:lnTo>
                        <a:pt x="9" y="38"/>
                      </a:lnTo>
                      <a:lnTo>
                        <a:pt x="17" y="34"/>
                      </a:lnTo>
                      <a:lnTo>
                        <a:pt x="21" y="28"/>
                      </a:lnTo>
                      <a:lnTo>
                        <a:pt x="26" y="26"/>
                      </a:lnTo>
                      <a:lnTo>
                        <a:pt x="30" y="23"/>
                      </a:lnTo>
                      <a:lnTo>
                        <a:pt x="38" y="19"/>
                      </a:lnTo>
                      <a:lnTo>
                        <a:pt x="44" y="17"/>
                      </a:lnTo>
                      <a:lnTo>
                        <a:pt x="49" y="13"/>
                      </a:lnTo>
                      <a:lnTo>
                        <a:pt x="57" y="11"/>
                      </a:lnTo>
                      <a:lnTo>
                        <a:pt x="64" y="9"/>
                      </a:lnTo>
                      <a:lnTo>
                        <a:pt x="72" y="6"/>
                      </a:lnTo>
                      <a:lnTo>
                        <a:pt x="80" y="4"/>
                      </a:lnTo>
                      <a:lnTo>
                        <a:pt x="89" y="2"/>
                      </a:lnTo>
                      <a:lnTo>
                        <a:pt x="97" y="0"/>
                      </a:lnTo>
                      <a:lnTo>
                        <a:pt x="104" y="0"/>
                      </a:lnTo>
                      <a:lnTo>
                        <a:pt x="112" y="0"/>
                      </a:lnTo>
                      <a:lnTo>
                        <a:pt x="120" y="0"/>
                      </a:lnTo>
                      <a:lnTo>
                        <a:pt x="129" y="0"/>
                      </a:lnTo>
                      <a:lnTo>
                        <a:pt x="135" y="0"/>
                      </a:lnTo>
                      <a:lnTo>
                        <a:pt x="142" y="0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9" y="2"/>
                      </a:lnTo>
                      <a:lnTo>
                        <a:pt x="163" y="2"/>
                      </a:lnTo>
                      <a:lnTo>
                        <a:pt x="165" y="4"/>
                      </a:lnTo>
                      <a:lnTo>
                        <a:pt x="169" y="6"/>
                      </a:lnTo>
                      <a:lnTo>
                        <a:pt x="175" y="9"/>
                      </a:lnTo>
                      <a:lnTo>
                        <a:pt x="182" y="13"/>
                      </a:lnTo>
                      <a:lnTo>
                        <a:pt x="190" y="19"/>
                      </a:lnTo>
                      <a:lnTo>
                        <a:pt x="197" y="25"/>
                      </a:lnTo>
                      <a:lnTo>
                        <a:pt x="207" y="34"/>
                      </a:lnTo>
                      <a:lnTo>
                        <a:pt x="216" y="42"/>
                      </a:lnTo>
                      <a:lnTo>
                        <a:pt x="226" y="51"/>
                      </a:lnTo>
                      <a:lnTo>
                        <a:pt x="228" y="55"/>
                      </a:lnTo>
                      <a:lnTo>
                        <a:pt x="234" y="61"/>
                      </a:lnTo>
                      <a:lnTo>
                        <a:pt x="237" y="68"/>
                      </a:lnTo>
                      <a:lnTo>
                        <a:pt x="243" y="74"/>
                      </a:lnTo>
                      <a:lnTo>
                        <a:pt x="247" y="80"/>
                      </a:lnTo>
                      <a:lnTo>
                        <a:pt x="251" y="87"/>
                      </a:lnTo>
                      <a:lnTo>
                        <a:pt x="254" y="93"/>
                      </a:lnTo>
                      <a:lnTo>
                        <a:pt x="260" y="101"/>
                      </a:lnTo>
                      <a:lnTo>
                        <a:pt x="262" y="106"/>
                      </a:lnTo>
                      <a:lnTo>
                        <a:pt x="266" y="116"/>
                      </a:lnTo>
                      <a:lnTo>
                        <a:pt x="270" y="123"/>
                      </a:lnTo>
                      <a:lnTo>
                        <a:pt x="272" y="133"/>
                      </a:lnTo>
                      <a:lnTo>
                        <a:pt x="273" y="141"/>
                      </a:lnTo>
                      <a:lnTo>
                        <a:pt x="275" y="148"/>
                      </a:lnTo>
                      <a:lnTo>
                        <a:pt x="275" y="158"/>
                      </a:lnTo>
                      <a:lnTo>
                        <a:pt x="279" y="167"/>
                      </a:lnTo>
                      <a:lnTo>
                        <a:pt x="279" y="177"/>
                      </a:lnTo>
                      <a:lnTo>
                        <a:pt x="281" y="186"/>
                      </a:lnTo>
                      <a:lnTo>
                        <a:pt x="281" y="196"/>
                      </a:lnTo>
                      <a:lnTo>
                        <a:pt x="283" y="205"/>
                      </a:lnTo>
                      <a:lnTo>
                        <a:pt x="283" y="215"/>
                      </a:lnTo>
                      <a:lnTo>
                        <a:pt x="283" y="224"/>
                      </a:lnTo>
                      <a:lnTo>
                        <a:pt x="283" y="234"/>
                      </a:lnTo>
                      <a:lnTo>
                        <a:pt x="283" y="243"/>
                      </a:lnTo>
                      <a:lnTo>
                        <a:pt x="283" y="253"/>
                      </a:lnTo>
                      <a:lnTo>
                        <a:pt x="283" y="262"/>
                      </a:lnTo>
                      <a:lnTo>
                        <a:pt x="281" y="272"/>
                      </a:lnTo>
                      <a:lnTo>
                        <a:pt x="281" y="281"/>
                      </a:lnTo>
                      <a:lnTo>
                        <a:pt x="279" y="289"/>
                      </a:lnTo>
                      <a:lnTo>
                        <a:pt x="279" y="296"/>
                      </a:lnTo>
                      <a:lnTo>
                        <a:pt x="277" y="304"/>
                      </a:lnTo>
                      <a:lnTo>
                        <a:pt x="277" y="314"/>
                      </a:lnTo>
                      <a:lnTo>
                        <a:pt x="275" y="319"/>
                      </a:lnTo>
                      <a:lnTo>
                        <a:pt x="275" y="327"/>
                      </a:lnTo>
                      <a:lnTo>
                        <a:pt x="273" y="333"/>
                      </a:lnTo>
                      <a:lnTo>
                        <a:pt x="273" y="340"/>
                      </a:lnTo>
                      <a:lnTo>
                        <a:pt x="272" y="348"/>
                      </a:lnTo>
                      <a:lnTo>
                        <a:pt x="270" y="355"/>
                      </a:lnTo>
                      <a:lnTo>
                        <a:pt x="270" y="361"/>
                      </a:lnTo>
                      <a:lnTo>
                        <a:pt x="270" y="363"/>
                      </a:lnTo>
                      <a:lnTo>
                        <a:pt x="177" y="374"/>
                      </a:lnTo>
                      <a:lnTo>
                        <a:pt x="177" y="374"/>
                      </a:lnTo>
                      <a:close/>
                    </a:path>
                  </a:pathLst>
                </a:custGeom>
                <a:solidFill>
                  <a:srgbClr val="6B59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0" name="Freeform 126"/>
                <p:cNvSpPr>
                  <a:spLocks/>
                </p:cNvSpPr>
                <p:nvPr/>
              </p:nvSpPr>
              <p:spPr bwMode="auto">
                <a:xfrm>
                  <a:off x="4219" y="3158"/>
                  <a:ext cx="143" cy="125"/>
                </a:xfrm>
                <a:custGeom>
                  <a:avLst/>
                  <a:gdLst>
                    <a:gd name="T0" fmla="*/ 0 w 285"/>
                    <a:gd name="T1" fmla="*/ 97 h 251"/>
                    <a:gd name="T2" fmla="*/ 285 w 285"/>
                    <a:gd name="T3" fmla="*/ 0 h 251"/>
                    <a:gd name="T4" fmla="*/ 285 w 285"/>
                    <a:gd name="T5" fmla="*/ 251 h 251"/>
                    <a:gd name="T6" fmla="*/ 0 w 285"/>
                    <a:gd name="T7" fmla="*/ 251 h 251"/>
                    <a:gd name="T8" fmla="*/ 0 w 285"/>
                    <a:gd name="T9" fmla="*/ 97 h 251"/>
                    <a:gd name="T10" fmla="*/ 0 w 285"/>
                    <a:gd name="T11" fmla="*/ 97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" h="251">
                      <a:moveTo>
                        <a:pt x="0" y="97"/>
                      </a:moveTo>
                      <a:lnTo>
                        <a:pt x="285" y="0"/>
                      </a:lnTo>
                      <a:lnTo>
                        <a:pt x="285" y="251"/>
                      </a:lnTo>
                      <a:lnTo>
                        <a:pt x="0" y="251"/>
                      </a:lnTo>
                      <a:lnTo>
                        <a:pt x="0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8C5E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1" name="Freeform 127"/>
                <p:cNvSpPr>
                  <a:spLocks/>
                </p:cNvSpPr>
                <p:nvPr/>
              </p:nvSpPr>
              <p:spPr bwMode="auto">
                <a:xfrm>
                  <a:off x="3912" y="2933"/>
                  <a:ext cx="347" cy="350"/>
                </a:xfrm>
                <a:custGeom>
                  <a:avLst/>
                  <a:gdLst>
                    <a:gd name="T0" fmla="*/ 0 w 694"/>
                    <a:gd name="T1" fmla="*/ 0 h 700"/>
                    <a:gd name="T2" fmla="*/ 0 w 694"/>
                    <a:gd name="T3" fmla="*/ 700 h 700"/>
                    <a:gd name="T4" fmla="*/ 694 w 694"/>
                    <a:gd name="T5" fmla="*/ 700 h 700"/>
                    <a:gd name="T6" fmla="*/ 694 w 694"/>
                    <a:gd name="T7" fmla="*/ 474 h 700"/>
                    <a:gd name="T8" fmla="*/ 0 w 694"/>
                    <a:gd name="T9" fmla="*/ 0 h 700"/>
                    <a:gd name="T10" fmla="*/ 0 w 694"/>
                    <a:gd name="T11" fmla="*/ 0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4" h="70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694" y="700"/>
                      </a:lnTo>
                      <a:lnTo>
                        <a:pt x="694" y="47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42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2" name="Freeform 128"/>
                <p:cNvSpPr>
                  <a:spLocks/>
                </p:cNvSpPr>
                <p:nvPr/>
              </p:nvSpPr>
              <p:spPr bwMode="auto">
                <a:xfrm>
                  <a:off x="3912" y="2889"/>
                  <a:ext cx="453" cy="326"/>
                </a:xfrm>
                <a:custGeom>
                  <a:avLst/>
                  <a:gdLst>
                    <a:gd name="T0" fmla="*/ 190 w 907"/>
                    <a:gd name="T1" fmla="*/ 0 h 650"/>
                    <a:gd name="T2" fmla="*/ 907 w 907"/>
                    <a:gd name="T3" fmla="*/ 536 h 650"/>
                    <a:gd name="T4" fmla="*/ 694 w 907"/>
                    <a:gd name="T5" fmla="*/ 650 h 650"/>
                    <a:gd name="T6" fmla="*/ 0 w 907"/>
                    <a:gd name="T7" fmla="*/ 91 h 650"/>
                    <a:gd name="T8" fmla="*/ 190 w 907"/>
                    <a:gd name="T9" fmla="*/ 0 h 650"/>
                    <a:gd name="T10" fmla="*/ 190 w 907"/>
                    <a:gd name="T11" fmla="*/ 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7" h="650">
                      <a:moveTo>
                        <a:pt x="190" y="0"/>
                      </a:moveTo>
                      <a:lnTo>
                        <a:pt x="907" y="536"/>
                      </a:lnTo>
                      <a:lnTo>
                        <a:pt x="694" y="650"/>
                      </a:lnTo>
                      <a:lnTo>
                        <a:pt x="0" y="91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7D4D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3" name="Freeform 129"/>
                <p:cNvSpPr>
                  <a:spLocks/>
                </p:cNvSpPr>
                <p:nvPr/>
              </p:nvSpPr>
              <p:spPr bwMode="auto">
                <a:xfrm>
                  <a:off x="3914" y="2886"/>
                  <a:ext cx="143" cy="99"/>
                </a:xfrm>
                <a:custGeom>
                  <a:avLst/>
                  <a:gdLst>
                    <a:gd name="T0" fmla="*/ 0 w 285"/>
                    <a:gd name="T1" fmla="*/ 95 h 200"/>
                    <a:gd name="T2" fmla="*/ 190 w 285"/>
                    <a:gd name="T3" fmla="*/ 0 h 200"/>
                    <a:gd name="T4" fmla="*/ 285 w 285"/>
                    <a:gd name="T5" fmla="*/ 82 h 200"/>
                    <a:gd name="T6" fmla="*/ 127 w 285"/>
                    <a:gd name="T7" fmla="*/ 200 h 200"/>
                    <a:gd name="T8" fmla="*/ 0 w 285"/>
                    <a:gd name="T9" fmla="*/ 95 h 200"/>
                    <a:gd name="T10" fmla="*/ 0 w 285"/>
                    <a:gd name="T11" fmla="*/ 95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" h="200">
                      <a:moveTo>
                        <a:pt x="0" y="95"/>
                      </a:moveTo>
                      <a:lnTo>
                        <a:pt x="190" y="0"/>
                      </a:lnTo>
                      <a:lnTo>
                        <a:pt x="285" y="82"/>
                      </a:lnTo>
                      <a:lnTo>
                        <a:pt x="127" y="200"/>
                      </a:lnTo>
                      <a:lnTo>
                        <a:pt x="0" y="95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CC80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4" name="Freeform 130"/>
                <p:cNvSpPr>
                  <a:spLocks/>
                </p:cNvSpPr>
                <p:nvPr/>
              </p:nvSpPr>
              <p:spPr bwMode="auto">
                <a:xfrm>
                  <a:off x="3946" y="3046"/>
                  <a:ext cx="278" cy="237"/>
                </a:xfrm>
                <a:custGeom>
                  <a:avLst/>
                  <a:gdLst>
                    <a:gd name="T0" fmla="*/ 76 w 554"/>
                    <a:gd name="T1" fmla="*/ 0 h 473"/>
                    <a:gd name="T2" fmla="*/ 74 w 554"/>
                    <a:gd name="T3" fmla="*/ 13 h 473"/>
                    <a:gd name="T4" fmla="*/ 72 w 554"/>
                    <a:gd name="T5" fmla="*/ 30 h 473"/>
                    <a:gd name="T6" fmla="*/ 66 w 554"/>
                    <a:gd name="T7" fmla="*/ 45 h 473"/>
                    <a:gd name="T8" fmla="*/ 51 w 554"/>
                    <a:gd name="T9" fmla="*/ 51 h 473"/>
                    <a:gd name="T10" fmla="*/ 32 w 554"/>
                    <a:gd name="T11" fmla="*/ 45 h 473"/>
                    <a:gd name="T12" fmla="*/ 13 w 554"/>
                    <a:gd name="T13" fmla="*/ 38 h 473"/>
                    <a:gd name="T14" fmla="*/ 1 w 554"/>
                    <a:gd name="T15" fmla="*/ 32 h 473"/>
                    <a:gd name="T16" fmla="*/ 0 w 554"/>
                    <a:gd name="T17" fmla="*/ 473 h 473"/>
                    <a:gd name="T18" fmla="*/ 36 w 554"/>
                    <a:gd name="T19" fmla="*/ 93 h 473"/>
                    <a:gd name="T20" fmla="*/ 39 w 554"/>
                    <a:gd name="T21" fmla="*/ 95 h 473"/>
                    <a:gd name="T22" fmla="*/ 57 w 554"/>
                    <a:gd name="T23" fmla="*/ 106 h 473"/>
                    <a:gd name="T24" fmla="*/ 74 w 554"/>
                    <a:gd name="T25" fmla="*/ 114 h 473"/>
                    <a:gd name="T26" fmla="*/ 91 w 554"/>
                    <a:gd name="T27" fmla="*/ 116 h 473"/>
                    <a:gd name="T28" fmla="*/ 100 w 554"/>
                    <a:gd name="T29" fmla="*/ 106 h 473"/>
                    <a:gd name="T30" fmla="*/ 104 w 554"/>
                    <a:gd name="T31" fmla="*/ 93 h 473"/>
                    <a:gd name="T32" fmla="*/ 106 w 554"/>
                    <a:gd name="T33" fmla="*/ 78 h 473"/>
                    <a:gd name="T34" fmla="*/ 106 w 554"/>
                    <a:gd name="T35" fmla="*/ 72 h 473"/>
                    <a:gd name="T36" fmla="*/ 454 w 554"/>
                    <a:gd name="T37" fmla="*/ 351 h 473"/>
                    <a:gd name="T38" fmla="*/ 448 w 554"/>
                    <a:gd name="T39" fmla="*/ 359 h 473"/>
                    <a:gd name="T40" fmla="*/ 442 w 554"/>
                    <a:gd name="T41" fmla="*/ 372 h 473"/>
                    <a:gd name="T42" fmla="*/ 440 w 554"/>
                    <a:gd name="T43" fmla="*/ 387 h 473"/>
                    <a:gd name="T44" fmla="*/ 450 w 554"/>
                    <a:gd name="T45" fmla="*/ 405 h 473"/>
                    <a:gd name="T46" fmla="*/ 469 w 554"/>
                    <a:gd name="T47" fmla="*/ 418 h 473"/>
                    <a:gd name="T48" fmla="*/ 488 w 554"/>
                    <a:gd name="T49" fmla="*/ 431 h 473"/>
                    <a:gd name="T50" fmla="*/ 501 w 554"/>
                    <a:gd name="T51" fmla="*/ 437 h 473"/>
                    <a:gd name="T52" fmla="*/ 505 w 554"/>
                    <a:gd name="T53" fmla="*/ 473 h 473"/>
                    <a:gd name="T54" fmla="*/ 554 w 554"/>
                    <a:gd name="T55" fmla="*/ 425 h 473"/>
                    <a:gd name="T56" fmla="*/ 545 w 554"/>
                    <a:gd name="T57" fmla="*/ 422 h 473"/>
                    <a:gd name="T58" fmla="*/ 528 w 554"/>
                    <a:gd name="T59" fmla="*/ 414 h 473"/>
                    <a:gd name="T60" fmla="*/ 509 w 554"/>
                    <a:gd name="T61" fmla="*/ 403 h 473"/>
                    <a:gd name="T62" fmla="*/ 496 w 554"/>
                    <a:gd name="T63" fmla="*/ 389 h 473"/>
                    <a:gd name="T64" fmla="*/ 492 w 554"/>
                    <a:gd name="T65" fmla="*/ 370 h 473"/>
                    <a:gd name="T66" fmla="*/ 497 w 554"/>
                    <a:gd name="T67" fmla="*/ 357 h 473"/>
                    <a:gd name="T68" fmla="*/ 505 w 554"/>
                    <a:gd name="T69" fmla="*/ 346 h 473"/>
                    <a:gd name="T70" fmla="*/ 509 w 554"/>
                    <a:gd name="T71" fmla="*/ 344 h 473"/>
                    <a:gd name="T72" fmla="*/ 76 w 554"/>
                    <a:gd name="T73" fmla="*/ 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54" h="473">
                      <a:moveTo>
                        <a:pt x="76" y="0"/>
                      </a:moveTo>
                      <a:lnTo>
                        <a:pt x="76" y="0"/>
                      </a:lnTo>
                      <a:lnTo>
                        <a:pt x="76" y="5"/>
                      </a:lnTo>
                      <a:lnTo>
                        <a:pt x="74" y="13"/>
                      </a:lnTo>
                      <a:lnTo>
                        <a:pt x="74" y="22"/>
                      </a:lnTo>
                      <a:lnTo>
                        <a:pt x="72" y="30"/>
                      </a:lnTo>
                      <a:lnTo>
                        <a:pt x="70" y="40"/>
                      </a:lnTo>
                      <a:lnTo>
                        <a:pt x="66" y="45"/>
                      </a:lnTo>
                      <a:lnTo>
                        <a:pt x="60" y="51"/>
                      </a:lnTo>
                      <a:lnTo>
                        <a:pt x="51" y="51"/>
                      </a:lnTo>
                      <a:lnTo>
                        <a:pt x="43" y="51"/>
                      </a:lnTo>
                      <a:lnTo>
                        <a:pt x="32" y="45"/>
                      </a:lnTo>
                      <a:lnTo>
                        <a:pt x="22" y="43"/>
                      </a:lnTo>
                      <a:lnTo>
                        <a:pt x="13" y="38"/>
                      </a:lnTo>
                      <a:lnTo>
                        <a:pt x="7" y="34"/>
                      </a:lnTo>
                      <a:lnTo>
                        <a:pt x="1" y="32"/>
                      </a:lnTo>
                      <a:lnTo>
                        <a:pt x="0" y="32"/>
                      </a:lnTo>
                      <a:lnTo>
                        <a:pt x="0" y="473"/>
                      </a:lnTo>
                      <a:lnTo>
                        <a:pt x="36" y="473"/>
                      </a:lnTo>
                      <a:lnTo>
                        <a:pt x="36" y="93"/>
                      </a:lnTo>
                      <a:lnTo>
                        <a:pt x="36" y="93"/>
                      </a:lnTo>
                      <a:lnTo>
                        <a:pt x="39" y="95"/>
                      </a:lnTo>
                      <a:lnTo>
                        <a:pt x="47" y="98"/>
                      </a:lnTo>
                      <a:lnTo>
                        <a:pt x="57" y="106"/>
                      </a:lnTo>
                      <a:lnTo>
                        <a:pt x="64" y="110"/>
                      </a:lnTo>
                      <a:lnTo>
                        <a:pt x="74" y="114"/>
                      </a:lnTo>
                      <a:lnTo>
                        <a:pt x="81" y="116"/>
                      </a:lnTo>
                      <a:lnTo>
                        <a:pt x="91" y="116"/>
                      </a:lnTo>
                      <a:lnTo>
                        <a:pt x="95" y="112"/>
                      </a:lnTo>
                      <a:lnTo>
                        <a:pt x="100" y="106"/>
                      </a:lnTo>
                      <a:lnTo>
                        <a:pt x="102" y="98"/>
                      </a:lnTo>
                      <a:lnTo>
                        <a:pt x="104" y="93"/>
                      </a:lnTo>
                      <a:lnTo>
                        <a:pt x="104" y="85"/>
                      </a:lnTo>
                      <a:lnTo>
                        <a:pt x="106" y="78"/>
                      </a:lnTo>
                      <a:lnTo>
                        <a:pt x="106" y="74"/>
                      </a:lnTo>
                      <a:lnTo>
                        <a:pt x="106" y="72"/>
                      </a:lnTo>
                      <a:lnTo>
                        <a:pt x="456" y="351"/>
                      </a:lnTo>
                      <a:lnTo>
                        <a:pt x="454" y="351"/>
                      </a:lnTo>
                      <a:lnTo>
                        <a:pt x="452" y="355"/>
                      </a:lnTo>
                      <a:lnTo>
                        <a:pt x="448" y="359"/>
                      </a:lnTo>
                      <a:lnTo>
                        <a:pt x="444" y="365"/>
                      </a:lnTo>
                      <a:lnTo>
                        <a:pt x="442" y="372"/>
                      </a:lnTo>
                      <a:lnTo>
                        <a:pt x="440" y="380"/>
                      </a:lnTo>
                      <a:lnTo>
                        <a:pt x="440" y="387"/>
                      </a:lnTo>
                      <a:lnTo>
                        <a:pt x="444" y="397"/>
                      </a:lnTo>
                      <a:lnTo>
                        <a:pt x="450" y="405"/>
                      </a:lnTo>
                      <a:lnTo>
                        <a:pt x="459" y="412"/>
                      </a:lnTo>
                      <a:lnTo>
                        <a:pt x="469" y="418"/>
                      </a:lnTo>
                      <a:lnTo>
                        <a:pt x="478" y="425"/>
                      </a:lnTo>
                      <a:lnTo>
                        <a:pt x="488" y="431"/>
                      </a:lnTo>
                      <a:lnTo>
                        <a:pt x="496" y="435"/>
                      </a:lnTo>
                      <a:lnTo>
                        <a:pt x="501" y="437"/>
                      </a:lnTo>
                      <a:lnTo>
                        <a:pt x="505" y="439"/>
                      </a:lnTo>
                      <a:lnTo>
                        <a:pt x="505" y="473"/>
                      </a:lnTo>
                      <a:lnTo>
                        <a:pt x="554" y="473"/>
                      </a:lnTo>
                      <a:lnTo>
                        <a:pt x="554" y="425"/>
                      </a:lnTo>
                      <a:lnTo>
                        <a:pt x="551" y="424"/>
                      </a:lnTo>
                      <a:lnTo>
                        <a:pt x="545" y="422"/>
                      </a:lnTo>
                      <a:lnTo>
                        <a:pt x="537" y="418"/>
                      </a:lnTo>
                      <a:lnTo>
                        <a:pt x="528" y="414"/>
                      </a:lnTo>
                      <a:lnTo>
                        <a:pt x="518" y="408"/>
                      </a:lnTo>
                      <a:lnTo>
                        <a:pt x="509" y="403"/>
                      </a:lnTo>
                      <a:lnTo>
                        <a:pt x="499" y="395"/>
                      </a:lnTo>
                      <a:lnTo>
                        <a:pt x="496" y="389"/>
                      </a:lnTo>
                      <a:lnTo>
                        <a:pt x="492" y="380"/>
                      </a:lnTo>
                      <a:lnTo>
                        <a:pt x="492" y="370"/>
                      </a:lnTo>
                      <a:lnTo>
                        <a:pt x="494" y="363"/>
                      </a:lnTo>
                      <a:lnTo>
                        <a:pt x="497" y="357"/>
                      </a:lnTo>
                      <a:lnTo>
                        <a:pt x="499" y="349"/>
                      </a:lnTo>
                      <a:lnTo>
                        <a:pt x="505" y="346"/>
                      </a:lnTo>
                      <a:lnTo>
                        <a:pt x="507" y="344"/>
                      </a:lnTo>
                      <a:lnTo>
                        <a:pt x="509" y="344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786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5" name="Freeform 131"/>
                <p:cNvSpPr>
                  <a:spLocks/>
                </p:cNvSpPr>
                <p:nvPr/>
              </p:nvSpPr>
              <p:spPr bwMode="auto">
                <a:xfrm>
                  <a:off x="4051" y="2920"/>
                  <a:ext cx="173" cy="142"/>
                </a:xfrm>
                <a:custGeom>
                  <a:avLst/>
                  <a:gdLst>
                    <a:gd name="T0" fmla="*/ 167 w 345"/>
                    <a:gd name="T1" fmla="*/ 0 h 285"/>
                    <a:gd name="T2" fmla="*/ 0 w 345"/>
                    <a:gd name="T3" fmla="*/ 68 h 285"/>
                    <a:gd name="T4" fmla="*/ 7 w 345"/>
                    <a:gd name="T5" fmla="*/ 184 h 285"/>
                    <a:gd name="T6" fmla="*/ 41 w 345"/>
                    <a:gd name="T7" fmla="*/ 254 h 285"/>
                    <a:gd name="T8" fmla="*/ 85 w 345"/>
                    <a:gd name="T9" fmla="*/ 254 h 285"/>
                    <a:gd name="T10" fmla="*/ 110 w 345"/>
                    <a:gd name="T11" fmla="*/ 230 h 285"/>
                    <a:gd name="T12" fmla="*/ 205 w 345"/>
                    <a:gd name="T13" fmla="*/ 285 h 285"/>
                    <a:gd name="T14" fmla="*/ 243 w 345"/>
                    <a:gd name="T15" fmla="*/ 249 h 285"/>
                    <a:gd name="T16" fmla="*/ 321 w 345"/>
                    <a:gd name="T17" fmla="*/ 163 h 285"/>
                    <a:gd name="T18" fmla="*/ 345 w 345"/>
                    <a:gd name="T19" fmla="*/ 40 h 285"/>
                    <a:gd name="T20" fmla="*/ 167 w 345"/>
                    <a:gd name="T21" fmla="*/ 0 h 285"/>
                    <a:gd name="T22" fmla="*/ 167 w 345"/>
                    <a:gd name="T23" fmla="*/ 0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5" h="285">
                      <a:moveTo>
                        <a:pt x="167" y="0"/>
                      </a:moveTo>
                      <a:lnTo>
                        <a:pt x="0" y="68"/>
                      </a:lnTo>
                      <a:lnTo>
                        <a:pt x="7" y="184"/>
                      </a:lnTo>
                      <a:lnTo>
                        <a:pt x="41" y="254"/>
                      </a:lnTo>
                      <a:lnTo>
                        <a:pt x="85" y="254"/>
                      </a:lnTo>
                      <a:lnTo>
                        <a:pt x="110" y="230"/>
                      </a:lnTo>
                      <a:lnTo>
                        <a:pt x="205" y="285"/>
                      </a:lnTo>
                      <a:lnTo>
                        <a:pt x="243" y="249"/>
                      </a:lnTo>
                      <a:lnTo>
                        <a:pt x="321" y="163"/>
                      </a:lnTo>
                      <a:lnTo>
                        <a:pt x="345" y="4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6" name="Freeform 132"/>
                <p:cNvSpPr>
                  <a:spLocks/>
                </p:cNvSpPr>
                <p:nvPr/>
              </p:nvSpPr>
              <p:spPr bwMode="auto">
                <a:xfrm>
                  <a:off x="4132" y="2884"/>
                  <a:ext cx="99" cy="95"/>
                </a:xfrm>
                <a:custGeom>
                  <a:avLst/>
                  <a:gdLst>
                    <a:gd name="T0" fmla="*/ 17 w 200"/>
                    <a:gd name="T1" fmla="*/ 0 h 191"/>
                    <a:gd name="T2" fmla="*/ 17 w 200"/>
                    <a:gd name="T3" fmla="*/ 2 h 191"/>
                    <a:gd name="T4" fmla="*/ 21 w 200"/>
                    <a:gd name="T5" fmla="*/ 6 h 191"/>
                    <a:gd name="T6" fmla="*/ 29 w 200"/>
                    <a:gd name="T7" fmla="*/ 12 h 191"/>
                    <a:gd name="T8" fmla="*/ 38 w 200"/>
                    <a:gd name="T9" fmla="*/ 21 h 191"/>
                    <a:gd name="T10" fmla="*/ 42 w 200"/>
                    <a:gd name="T11" fmla="*/ 25 h 191"/>
                    <a:gd name="T12" fmla="*/ 48 w 200"/>
                    <a:gd name="T13" fmla="*/ 29 h 191"/>
                    <a:gd name="T14" fmla="*/ 55 w 200"/>
                    <a:gd name="T15" fmla="*/ 35 h 191"/>
                    <a:gd name="T16" fmla="*/ 63 w 200"/>
                    <a:gd name="T17" fmla="*/ 40 h 191"/>
                    <a:gd name="T18" fmla="*/ 70 w 200"/>
                    <a:gd name="T19" fmla="*/ 46 h 191"/>
                    <a:gd name="T20" fmla="*/ 78 w 200"/>
                    <a:gd name="T21" fmla="*/ 52 h 191"/>
                    <a:gd name="T22" fmla="*/ 86 w 200"/>
                    <a:gd name="T23" fmla="*/ 56 h 191"/>
                    <a:gd name="T24" fmla="*/ 95 w 200"/>
                    <a:gd name="T25" fmla="*/ 61 h 191"/>
                    <a:gd name="T26" fmla="*/ 103 w 200"/>
                    <a:gd name="T27" fmla="*/ 65 h 191"/>
                    <a:gd name="T28" fmla="*/ 112 w 200"/>
                    <a:gd name="T29" fmla="*/ 71 h 191"/>
                    <a:gd name="T30" fmla="*/ 120 w 200"/>
                    <a:gd name="T31" fmla="*/ 75 h 191"/>
                    <a:gd name="T32" fmla="*/ 129 w 200"/>
                    <a:gd name="T33" fmla="*/ 78 h 191"/>
                    <a:gd name="T34" fmla="*/ 139 w 200"/>
                    <a:gd name="T35" fmla="*/ 82 h 191"/>
                    <a:gd name="T36" fmla="*/ 146 w 200"/>
                    <a:gd name="T37" fmla="*/ 86 h 191"/>
                    <a:gd name="T38" fmla="*/ 156 w 200"/>
                    <a:gd name="T39" fmla="*/ 90 h 191"/>
                    <a:gd name="T40" fmla="*/ 164 w 200"/>
                    <a:gd name="T41" fmla="*/ 94 h 191"/>
                    <a:gd name="T42" fmla="*/ 171 w 200"/>
                    <a:gd name="T43" fmla="*/ 96 h 191"/>
                    <a:gd name="T44" fmla="*/ 177 w 200"/>
                    <a:gd name="T45" fmla="*/ 99 h 191"/>
                    <a:gd name="T46" fmla="*/ 183 w 200"/>
                    <a:gd name="T47" fmla="*/ 101 h 191"/>
                    <a:gd name="T48" fmla="*/ 188 w 200"/>
                    <a:gd name="T49" fmla="*/ 103 h 191"/>
                    <a:gd name="T50" fmla="*/ 196 w 200"/>
                    <a:gd name="T51" fmla="*/ 105 h 191"/>
                    <a:gd name="T52" fmla="*/ 200 w 200"/>
                    <a:gd name="T53" fmla="*/ 107 h 191"/>
                    <a:gd name="T54" fmla="*/ 200 w 200"/>
                    <a:gd name="T55" fmla="*/ 191 h 191"/>
                    <a:gd name="T56" fmla="*/ 114 w 200"/>
                    <a:gd name="T57" fmla="*/ 191 h 191"/>
                    <a:gd name="T58" fmla="*/ 0 w 200"/>
                    <a:gd name="T59" fmla="*/ 73 h 191"/>
                    <a:gd name="T60" fmla="*/ 17 w 200"/>
                    <a:gd name="T61" fmla="*/ 0 h 191"/>
                    <a:gd name="T62" fmla="*/ 17 w 200"/>
                    <a:gd name="T63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0" h="191">
                      <a:moveTo>
                        <a:pt x="17" y="0"/>
                      </a:moveTo>
                      <a:lnTo>
                        <a:pt x="17" y="2"/>
                      </a:lnTo>
                      <a:lnTo>
                        <a:pt x="21" y="6"/>
                      </a:lnTo>
                      <a:lnTo>
                        <a:pt x="29" y="12"/>
                      </a:lnTo>
                      <a:lnTo>
                        <a:pt x="38" y="21"/>
                      </a:lnTo>
                      <a:lnTo>
                        <a:pt x="42" y="25"/>
                      </a:lnTo>
                      <a:lnTo>
                        <a:pt x="48" y="29"/>
                      </a:lnTo>
                      <a:lnTo>
                        <a:pt x="55" y="35"/>
                      </a:lnTo>
                      <a:lnTo>
                        <a:pt x="63" y="40"/>
                      </a:lnTo>
                      <a:lnTo>
                        <a:pt x="70" y="46"/>
                      </a:lnTo>
                      <a:lnTo>
                        <a:pt x="78" y="52"/>
                      </a:lnTo>
                      <a:lnTo>
                        <a:pt x="86" y="56"/>
                      </a:lnTo>
                      <a:lnTo>
                        <a:pt x="95" y="61"/>
                      </a:lnTo>
                      <a:lnTo>
                        <a:pt x="103" y="65"/>
                      </a:lnTo>
                      <a:lnTo>
                        <a:pt x="112" y="71"/>
                      </a:lnTo>
                      <a:lnTo>
                        <a:pt x="120" y="75"/>
                      </a:lnTo>
                      <a:lnTo>
                        <a:pt x="129" y="78"/>
                      </a:lnTo>
                      <a:lnTo>
                        <a:pt x="139" y="82"/>
                      </a:lnTo>
                      <a:lnTo>
                        <a:pt x="146" y="86"/>
                      </a:lnTo>
                      <a:lnTo>
                        <a:pt x="156" y="90"/>
                      </a:lnTo>
                      <a:lnTo>
                        <a:pt x="164" y="94"/>
                      </a:lnTo>
                      <a:lnTo>
                        <a:pt x="171" y="96"/>
                      </a:lnTo>
                      <a:lnTo>
                        <a:pt x="177" y="99"/>
                      </a:lnTo>
                      <a:lnTo>
                        <a:pt x="183" y="101"/>
                      </a:lnTo>
                      <a:lnTo>
                        <a:pt x="188" y="103"/>
                      </a:lnTo>
                      <a:lnTo>
                        <a:pt x="196" y="105"/>
                      </a:lnTo>
                      <a:lnTo>
                        <a:pt x="200" y="107"/>
                      </a:lnTo>
                      <a:lnTo>
                        <a:pt x="200" y="191"/>
                      </a:lnTo>
                      <a:lnTo>
                        <a:pt x="114" y="191"/>
                      </a:lnTo>
                      <a:lnTo>
                        <a:pt x="0" y="73"/>
                      </a:lnTo>
                      <a:lnTo>
                        <a:pt x="17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8A8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7" name="Freeform 133"/>
                <p:cNvSpPr>
                  <a:spLocks/>
                </p:cNvSpPr>
                <p:nvPr/>
              </p:nvSpPr>
              <p:spPr bwMode="auto">
                <a:xfrm>
                  <a:off x="4164" y="3000"/>
                  <a:ext cx="50" cy="102"/>
                </a:xfrm>
                <a:custGeom>
                  <a:avLst/>
                  <a:gdLst>
                    <a:gd name="T0" fmla="*/ 70 w 100"/>
                    <a:gd name="T1" fmla="*/ 0 h 206"/>
                    <a:gd name="T2" fmla="*/ 0 w 100"/>
                    <a:gd name="T3" fmla="*/ 0 h 206"/>
                    <a:gd name="T4" fmla="*/ 0 w 100"/>
                    <a:gd name="T5" fmla="*/ 75 h 206"/>
                    <a:gd name="T6" fmla="*/ 24 w 100"/>
                    <a:gd name="T7" fmla="*/ 99 h 206"/>
                    <a:gd name="T8" fmla="*/ 24 w 100"/>
                    <a:gd name="T9" fmla="*/ 194 h 206"/>
                    <a:gd name="T10" fmla="*/ 81 w 100"/>
                    <a:gd name="T11" fmla="*/ 206 h 206"/>
                    <a:gd name="T12" fmla="*/ 100 w 100"/>
                    <a:gd name="T13" fmla="*/ 170 h 206"/>
                    <a:gd name="T14" fmla="*/ 100 w 100"/>
                    <a:gd name="T15" fmla="*/ 38 h 206"/>
                    <a:gd name="T16" fmla="*/ 70 w 100"/>
                    <a:gd name="T17" fmla="*/ 0 h 206"/>
                    <a:gd name="T18" fmla="*/ 70 w 100"/>
                    <a:gd name="T19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206">
                      <a:moveTo>
                        <a:pt x="70" y="0"/>
                      </a:moveTo>
                      <a:lnTo>
                        <a:pt x="0" y="0"/>
                      </a:lnTo>
                      <a:lnTo>
                        <a:pt x="0" y="75"/>
                      </a:lnTo>
                      <a:lnTo>
                        <a:pt x="24" y="99"/>
                      </a:lnTo>
                      <a:lnTo>
                        <a:pt x="24" y="194"/>
                      </a:lnTo>
                      <a:lnTo>
                        <a:pt x="81" y="206"/>
                      </a:lnTo>
                      <a:lnTo>
                        <a:pt x="100" y="170"/>
                      </a:lnTo>
                      <a:lnTo>
                        <a:pt x="100" y="38"/>
                      </a:lnTo>
                      <a:lnTo>
                        <a:pt x="70" y="0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693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8" name="Freeform 134"/>
                <p:cNvSpPr>
                  <a:spLocks/>
                </p:cNvSpPr>
                <p:nvPr/>
              </p:nvSpPr>
              <p:spPr bwMode="auto">
                <a:xfrm>
                  <a:off x="3833" y="1888"/>
                  <a:ext cx="281" cy="476"/>
                </a:xfrm>
                <a:custGeom>
                  <a:avLst/>
                  <a:gdLst>
                    <a:gd name="T0" fmla="*/ 94 w 561"/>
                    <a:gd name="T1" fmla="*/ 103 h 953"/>
                    <a:gd name="T2" fmla="*/ 114 w 561"/>
                    <a:gd name="T3" fmla="*/ 91 h 953"/>
                    <a:gd name="T4" fmla="*/ 137 w 561"/>
                    <a:gd name="T5" fmla="*/ 80 h 953"/>
                    <a:gd name="T6" fmla="*/ 154 w 561"/>
                    <a:gd name="T7" fmla="*/ 70 h 953"/>
                    <a:gd name="T8" fmla="*/ 175 w 561"/>
                    <a:gd name="T9" fmla="*/ 59 h 953"/>
                    <a:gd name="T10" fmla="*/ 196 w 561"/>
                    <a:gd name="T11" fmla="*/ 50 h 953"/>
                    <a:gd name="T12" fmla="*/ 217 w 561"/>
                    <a:gd name="T13" fmla="*/ 40 h 953"/>
                    <a:gd name="T14" fmla="*/ 238 w 561"/>
                    <a:gd name="T15" fmla="*/ 30 h 953"/>
                    <a:gd name="T16" fmla="*/ 261 w 561"/>
                    <a:gd name="T17" fmla="*/ 23 h 953"/>
                    <a:gd name="T18" fmla="*/ 276 w 561"/>
                    <a:gd name="T19" fmla="*/ 17 h 953"/>
                    <a:gd name="T20" fmla="*/ 304 w 561"/>
                    <a:gd name="T21" fmla="*/ 10 h 953"/>
                    <a:gd name="T22" fmla="*/ 329 w 561"/>
                    <a:gd name="T23" fmla="*/ 2 h 953"/>
                    <a:gd name="T24" fmla="*/ 346 w 561"/>
                    <a:gd name="T25" fmla="*/ 0 h 953"/>
                    <a:gd name="T26" fmla="*/ 361 w 561"/>
                    <a:gd name="T27" fmla="*/ 0 h 953"/>
                    <a:gd name="T28" fmla="*/ 489 w 561"/>
                    <a:gd name="T29" fmla="*/ 211 h 953"/>
                    <a:gd name="T30" fmla="*/ 491 w 561"/>
                    <a:gd name="T31" fmla="*/ 221 h 953"/>
                    <a:gd name="T32" fmla="*/ 500 w 561"/>
                    <a:gd name="T33" fmla="*/ 238 h 953"/>
                    <a:gd name="T34" fmla="*/ 508 w 561"/>
                    <a:gd name="T35" fmla="*/ 261 h 953"/>
                    <a:gd name="T36" fmla="*/ 519 w 561"/>
                    <a:gd name="T37" fmla="*/ 289 h 953"/>
                    <a:gd name="T38" fmla="*/ 531 w 561"/>
                    <a:gd name="T39" fmla="*/ 321 h 953"/>
                    <a:gd name="T40" fmla="*/ 536 w 561"/>
                    <a:gd name="T41" fmla="*/ 346 h 953"/>
                    <a:gd name="T42" fmla="*/ 542 w 561"/>
                    <a:gd name="T43" fmla="*/ 365 h 953"/>
                    <a:gd name="T44" fmla="*/ 546 w 561"/>
                    <a:gd name="T45" fmla="*/ 384 h 953"/>
                    <a:gd name="T46" fmla="*/ 552 w 561"/>
                    <a:gd name="T47" fmla="*/ 405 h 953"/>
                    <a:gd name="T48" fmla="*/ 553 w 561"/>
                    <a:gd name="T49" fmla="*/ 426 h 953"/>
                    <a:gd name="T50" fmla="*/ 557 w 561"/>
                    <a:gd name="T51" fmla="*/ 449 h 953"/>
                    <a:gd name="T52" fmla="*/ 561 w 561"/>
                    <a:gd name="T53" fmla="*/ 472 h 953"/>
                    <a:gd name="T54" fmla="*/ 561 w 561"/>
                    <a:gd name="T55" fmla="*/ 492 h 953"/>
                    <a:gd name="T56" fmla="*/ 561 w 561"/>
                    <a:gd name="T57" fmla="*/ 517 h 953"/>
                    <a:gd name="T58" fmla="*/ 561 w 561"/>
                    <a:gd name="T59" fmla="*/ 540 h 953"/>
                    <a:gd name="T60" fmla="*/ 557 w 561"/>
                    <a:gd name="T61" fmla="*/ 563 h 953"/>
                    <a:gd name="T62" fmla="*/ 553 w 561"/>
                    <a:gd name="T63" fmla="*/ 586 h 953"/>
                    <a:gd name="T64" fmla="*/ 550 w 561"/>
                    <a:gd name="T65" fmla="*/ 608 h 953"/>
                    <a:gd name="T66" fmla="*/ 544 w 561"/>
                    <a:gd name="T67" fmla="*/ 631 h 953"/>
                    <a:gd name="T68" fmla="*/ 540 w 561"/>
                    <a:gd name="T69" fmla="*/ 654 h 953"/>
                    <a:gd name="T70" fmla="*/ 533 w 561"/>
                    <a:gd name="T71" fmla="*/ 675 h 953"/>
                    <a:gd name="T72" fmla="*/ 527 w 561"/>
                    <a:gd name="T73" fmla="*/ 696 h 953"/>
                    <a:gd name="T74" fmla="*/ 519 w 561"/>
                    <a:gd name="T75" fmla="*/ 717 h 953"/>
                    <a:gd name="T76" fmla="*/ 512 w 561"/>
                    <a:gd name="T77" fmla="*/ 738 h 953"/>
                    <a:gd name="T78" fmla="*/ 506 w 561"/>
                    <a:gd name="T79" fmla="*/ 757 h 953"/>
                    <a:gd name="T80" fmla="*/ 493 w 561"/>
                    <a:gd name="T81" fmla="*/ 785 h 953"/>
                    <a:gd name="T82" fmla="*/ 477 w 561"/>
                    <a:gd name="T83" fmla="*/ 816 h 953"/>
                    <a:gd name="T84" fmla="*/ 466 w 561"/>
                    <a:gd name="T85" fmla="*/ 840 h 953"/>
                    <a:gd name="T86" fmla="*/ 457 w 561"/>
                    <a:gd name="T87" fmla="*/ 856 h 953"/>
                    <a:gd name="T88" fmla="*/ 451 w 561"/>
                    <a:gd name="T89" fmla="*/ 871 h 953"/>
                    <a:gd name="T90" fmla="*/ 337 w 561"/>
                    <a:gd name="T91" fmla="*/ 899 h 953"/>
                    <a:gd name="T92" fmla="*/ 0 w 561"/>
                    <a:gd name="T93" fmla="*/ 253 h 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61" h="953">
                      <a:moveTo>
                        <a:pt x="92" y="107"/>
                      </a:moveTo>
                      <a:lnTo>
                        <a:pt x="92" y="105"/>
                      </a:lnTo>
                      <a:lnTo>
                        <a:pt x="94" y="103"/>
                      </a:lnTo>
                      <a:lnTo>
                        <a:pt x="99" y="99"/>
                      </a:lnTo>
                      <a:lnTo>
                        <a:pt x="107" y="97"/>
                      </a:lnTo>
                      <a:lnTo>
                        <a:pt x="114" y="91"/>
                      </a:lnTo>
                      <a:lnTo>
                        <a:pt x="126" y="86"/>
                      </a:lnTo>
                      <a:lnTo>
                        <a:pt x="130" y="82"/>
                      </a:lnTo>
                      <a:lnTo>
                        <a:pt x="137" y="80"/>
                      </a:lnTo>
                      <a:lnTo>
                        <a:pt x="143" y="76"/>
                      </a:lnTo>
                      <a:lnTo>
                        <a:pt x="149" y="74"/>
                      </a:lnTo>
                      <a:lnTo>
                        <a:pt x="154" y="70"/>
                      </a:lnTo>
                      <a:lnTo>
                        <a:pt x="162" y="67"/>
                      </a:lnTo>
                      <a:lnTo>
                        <a:pt x="168" y="63"/>
                      </a:lnTo>
                      <a:lnTo>
                        <a:pt x="175" y="59"/>
                      </a:lnTo>
                      <a:lnTo>
                        <a:pt x="181" y="57"/>
                      </a:lnTo>
                      <a:lnTo>
                        <a:pt x="189" y="53"/>
                      </a:lnTo>
                      <a:lnTo>
                        <a:pt x="196" y="50"/>
                      </a:lnTo>
                      <a:lnTo>
                        <a:pt x="204" y="48"/>
                      </a:lnTo>
                      <a:lnTo>
                        <a:pt x="209" y="44"/>
                      </a:lnTo>
                      <a:lnTo>
                        <a:pt x="217" y="40"/>
                      </a:lnTo>
                      <a:lnTo>
                        <a:pt x="225" y="36"/>
                      </a:lnTo>
                      <a:lnTo>
                        <a:pt x="230" y="34"/>
                      </a:lnTo>
                      <a:lnTo>
                        <a:pt x="238" y="30"/>
                      </a:lnTo>
                      <a:lnTo>
                        <a:pt x="246" y="29"/>
                      </a:lnTo>
                      <a:lnTo>
                        <a:pt x="253" y="27"/>
                      </a:lnTo>
                      <a:lnTo>
                        <a:pt x="261" y="23"/>
                      </a:lnTo>
                      <a:lnTo>
                        <a:pt x="265" y="21"/>
                      </a:lnTo>
                      <a:lnTo>
                        <a:pt x="272" y="19"/>
                      </a:lnTo>
                      <a:lnTo>
                        <a:pt x="276" y="17"/>
                      </a:lnTo>
                      <a:lnTo>
                        <a:pt x="284" y="13"/>
                      </a:lnTo>
                      <a:lnTo>
                        <a:pt x="293" y="11"/>
                      </a:lnTo>
                      <a:lnTo>
                        <a:pt x="304" y="10"/>
                      </a:lnTo>
                      <a:lnTo>
                        <a:pt x="312" y="6"/>
                      </a:lnTo>
                      <a:lnTo>
                        <a:pt x="322" y="4"/>
                      </a:lnTo>
                      <a:lnTo>
                        <a:pt x="329" y="2"/>
                      </a:lnTo>
                      <a:lnTo>
                        <a:pt x="337" y="2"/>
                      </a:lnTo>
                      <a:lnTo>
                        <a:pt x="342" y="2"/>
                      </a:lnTo>
                      <a:lnTo>
                        <a:pt x="346" y="0"/>
                      </a:lnTo>
                      <a:lnTo>
                        <a:pt x="352" y="0"/>
                      </a:lnTo>
                      <a:lnTo>
                        <a:pt x="356" y="0"/>
                      </a:lnTo>
                      <a:lnTo>
                        <a:pt x="361" y="0"/>
                      </a:lnTo>
                      <a:lnTo>
                        <a:pt x="363" y="2"/>
                      </a:lnTo>
                      <a:lnTo>
                        <a:pt x="457" y="120"/>
                      </a:lnTo>
                      <a:lnTo>
                        <a:pt x="489" y="211"/>
                      </a:lnTo>
                      <a:lnTo>
                        <a:pt x="489" y="213"/>
                      </a:lnTo>
                      <a:lnTo>
                        <a:pt x="491" y="219"/>
                      </a:lnTo>
                      <a:lnTo>
                        <a:pt x="491" y="221"/>
                      </a:lnTo>
                      <a:lnTo>
                        <a:pt x="493" y="226"/>
                      </a:lnTo>
                      <a:lnTo>
                        <a:pt x="496" y="232"/>
                      </a:lnTo>
                      <a:lnTo>
                        <a:pt x="500" y="238"/>
                      </a:lnTo>
                      <a:lnTo>
                        <a:pt x="502" y="245"/>
                      </a:lnTo>
                      <a:lnTo>
                        <a:pt x="506" y="253"/>
                      </a:lnTo>
                      <a:lnTo>
                        <a:pt x="508" y="261"/>
                      </a:lnTo>
                      <a:lnTo>
                        <a:pt x="512" y="270"/>
                      </a:lnTo>
                      <a:lnTo>
                        <a:pt x="515" y="280"/>
                      </a:lnTo>
                      <a:lnTo>
                        <a:pt x="519" y="289"/>
                      </a:lnTo>
                      <a:lnTo>
                        <a:pt x="523" y="299"/>
                      </a:lnTo>
                      <a:lnTo>
                        <a:pt x="527" y="310"/>
                      </a:lnTo>
                      <a:lnTo>
                        <a:pt x="531" y="321"/>
                      </a:lnTo>
                      <a:lnTo>
                        <a:pt x="534" y="333"/>
                      </a:lnTo>
                      <a:lnTo>
                        <a:pt x="534" y="340"/>
                      </a:lnTo>
                      <a:lnTo>
                        <a:pt x="536" y="346"/>
                      </a:lnTo>
                      <a:lnTo>
                        <a:pt x="538" y="352"/>
                      </a:lnTo>
                      <a:lnTo>
                        <a:pt x="542" y="359"/>
                      </a:lnTo>
                      <a:lnTo>
                        <a:pt x="542" y="365"/>
                      </a:lnTo>
                      <a:lnTo>
                        <a:pt x="544" y="371"/>
                      </a:lnTo>
                      <a:lnTo>
                        <a:pt x="544" y="378"/>
                      </a:lnTo>
                      <a:lnTo>
                        <a:pt x="546" y="384"/>
                      </a:lnTo>
                      <a:lnTo>
                        <a:pt x="548" y="390"/>
                      </a:lnTo>
                      <a:lnTo>
                        <a:pt x="550" y="397"/>
                      </a:lnTo>
                      <a:lnTo>
                        <a:pt x="552" y="405"/>
                      </a:lnTo>
                      <a:lnTo>
                        <a:pt x="553" y="413"/>
                      </a:lnTo>
                      <a:lnTo>
                        <a:pt x="553" y="420"/>
                      </a:lnTo>
                      <a:lnTo>
                        <a:pt x="553" y="426"/>
                      </a:lnTo>
                      <a:lnTo>
                        <a:pt x="555" y="434"/>
                      </a:lnTo>
                      <a:lnTo>
                        <a:pt x="555" y="441"/>
                      </a:lnTo>
                      <a:lnTo>
                        <a:pt x="557" y="449"/>
                      </a:lnTo>
                      <a:lnTo>
                        <a:pt x="557" y="456"/>
                      </a:lnTo>
                      <a:lnTo>
                        <a:pt x="559" y="462"/>
                      </a:lnTo>
                      <a:lnTo>
                        <a:pt x="561" y="472"/>
                      </a:lnTo>
                      <a:lnTo>
                        <a:pt x="561" y="477"/>
                      </a:lnTo>
                      <a:lnTo>
                        <a:pt x="561" y="487"/>
                      </a:lnTo>
                      <a:lnTo>
                        <a:pt x="561" y="492"/>
                      </a:lnTo>
                      <a:lnTo>
                        <a:pt x="561" y="502"/>
                      </a:lnTo>
                      <a:lnTo>
                        <a:pt x="561" y="510"/>
                      </a:lnTo>
                      <a:lnTo>
                        <a:pt x="561" y="517"/>
                      </a:lnTo>
                      <a:lnTo>
                        <a:pt x="561" y="525"/>
                      </a:lnTo>
                      <a:lnTo>
                        <a:pt x="561" y="532"/>
                      </a:lnTo>
                      <a:lnTo>
                        <a:pt x="561" y="540"/>
                      </a:lnTo>
                      <a:lnTo>
                        <a:pt x="559" y="548"/>
                      </a:lnTo>
                      <a:lnTo>
                        <a:pt x="557" y="555"/>
                      </a:lnTo>
                      <a:lnTo>
                        <a:pt x="557" y="563"/>
                      </a:lnTo>
                      <a:lnTo>
                        <a:pt x="555" y="570"/>
                      </a:lnTo>
                      <a:lnTo>
                        <a:pt x="555" y="578"/>
                      </a:lnTo>
                      <a:lnTo>
                        <a:pt x="553" y="586"/>
                      </a:lnTo>
                      <a:lnTo>
                        <a:pt x="553" y="593"/>
                      </a:lnTo>
                      <a:lnTo>
                        <a:pt x="552" y="601"/>
                      </a:lnTo>
                      <a:lnTo>
                        <a:pt x="550" y="608"/>
                      </a:lnTo>
                      <a:lnTo>
                        <a:pt x="548" y="614"/>
                      </a:lnTo>
                      <a:lnTo>
                        <a:pt x="546" y="624"/>
                      </a:lnTo>
                      <a:lnTo>
                        <a:pt x="544" y="631"/>
                      </a:lnTo>
                      <a:lnTo>
                        <a:pt x="544" y="639"/>
                      </a:lnTo>
                      <a:lnTo>
                        <a:pt x="542" y="646"/>
                      </a:lnTo>
                      <a:lnTo>
                        <a:pt x="540" y="654"/>
                      </a:lnTo>
                      <a:lnTo>
                        <a:pt x="536" y="660"/>
                      </a:lnTo>
                      <a:lnTo>
                        <a:pt x="534" y="667"/>
                      </a:lnTo>
                      <a:lnTo>
                        <a:pt x="533" y="675"/>
                      </a:lnTo>
                      <a:lnTo>
                        <a:pt x="531" y="683"/>
                      </a:lnTo>
                      <a:lnTo>
                        <a:pt x="529" y="688"/>
                      </a:lnTo>
                      <a:lnTo>
                        <a:pt x="527" y="696"/>
                      </a:lnTo>
                      <a:lnTo>
                        <a:pt x="525" y="704"/>
                      </a:lnTo>
                      <a:lnTo>
                        <a:pt x="521" y="711"/>
                      </a:lnTo>
                      <a:lnTo>
                        <a:pt x="519" y="717"/>
                      </a:lnTo>
                      <a:lnTo>
                        <a:pt x="517" y="723"/>
                      </a:lnTo>
                      <a:lnTo>
                        <a:pt x="515" y="730"/>
                      </a:lnTo>
                      <a:lnTo>
                        <a:pt x="512" y="738"/>
                      </a:lnTo>
                      <a:lnTo>
                        <a:pt x="510" y="743"/>
                      </a:lnTo>
                      <a:lnTo>
                        <a:pt x="508" y="749"/>
                      </a:lnTo>
                      <a:lnTo>
                        <a:pt x="506" y="757"/>
                      </a:lnTo>
                      <a:lnTo>
                        <a:pt x="502" y="762"/>
                      </a:lnTo>
                      <a:lnTo>
                        <a:pt x="496" y="774"/>
                      </a:lnTo>
                      <a:lnTo>
                        <a:pt x="493" y="785"/>
                      </a:lnTo>
                      <a:lnTo>
                        <a:pt x="487" y="795"/>
                      </a:lnTo>
                      <a:lnTo>
                        <a:pt x="483" y="806"/>
                      </a:lnTo>
                      <a:lnTo>
                        <a:pt x="477" y="816"/>
                      </a:lnTo>
                      <a:lnTo>
                        <a:pt x="474" y="825"/>
                      </a:lnTo>
                      <a:lnTo>
                        <a:pt x="470" y="833"/>
                      </a:lnTo>
                      <a:lnTo>
                        <a:pt x="466" y="840"/>
                      </a:lnTo>
                      <a:lnTo>
                        <a:pt x="462" y="846"/>
                      </a:lnTo>
                      <a:lnTo>
                        <a:pt x="460" y="852"/>
                      </a:lnTo>
                      <a:lnTo>
                        <a:pt x="457" y="856"/>
                      </a:lnTo>
                      <a:lnTo>
                        <a:pt x="455" y="861"/>
                      </a:lnTo>
                      <a:lnTo>
                        <a:pt x="451" y="867"/>
                      </a:lnTo>
                      <a:lnTo>
                        <a:pt x="451" y="871"/>
                      </a:lnTo>
                      <a:lnTo>
                        <a:pt x="430" y="916"/>
                      </a:lnTo>
                      <a:lnTo>
                        <a:pt x="382" y="943"/>
                      </a:lnTo>
                      <a:lnTo>
                        <a:pt x="337" y="899"/>
                      </a:lnTo>
                      <a:lnTo>
                        <a:pt x="128" y="953"/>
                      </a:lnTo>
                      <a:lnTo>
                        <a:pt x="21" y="934"/>
                      </a:lnTo>
                      <a:lnTo>
                        <a:pt x="0" y="253"/>
                      </a:lnTo>
                      <a:lnTo>
                        <a:pt x="92" y="107"/>
                      </a:lnTo>
                      <a:lnTo>
                        <a:pt x="92" y="107"/>
                      </a:lnTo>
                      <a:close/>
                    </a:path>
                  </a:pathLst>
                </a:custGeom>
                <a:solidFill>
                  <a:srgbClr val="BD91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9" name="Freeform 135"/>
                <p:cNvSpPr>
                  <a:spLocks/>
                </p:cNvSpPr>
                <p:nvPr/>
              </p:nvSpPr>
              <p:spPr bwMode="auto">
                <a:xfrm>
                  <a:off x="4000" y="2042"/>
                  <a:ext cx="82" cy="314"/>
                </a:xfrm>
                <a:custGeom>
                  <a:avLst/>
                  <a:gdLst>
                    <a:gd name="T0" fmla="*/ 114 w 163"/>
                    <a:gd name="T1" fmla="*/ 2 h 629"/>
                    <a:gd name="T2" fmla="*/ 114 w 163"/>
                    <a:gd name="T3" fmla="*/ 11 h 629"/>
                    <a:gd name="T4" fmla="*/ 112 w 163"/>
                    <a:gd name="T5" fmla="*/ 25 h 629"/>
                    <a:gd name="T6" fmla="*/ 112 w 163"/>
                    <a:gd name="T7" fmla="*/ 40 h 629"/>
                    <a:gd name="T8" fmla="*/ 110 w 163"/>
                    <a:gd name="T9" fmla="*/ 57 h 629"/>
                    <a:gd name="T10" fmla="*/ 108 w 163"/>
                    <a:gd name="T11" fmla="*/ 78 h 629"/>
                    <a:gd name="T12" fmla="*/ 108 w 163"/>
                    <a:gd name="T13" fmla="*/ 99 h 629"/>
                    <a:gd name="T14" fmla="*/ 104 w 163"/>
                    <a:gd name="T15" fmla="*/ 118 h 629"/>
                    <a:gd name="T16" fmla="*/ 103 w 163"/>
                    <a:gd name="T17" fmla="*/ 139 h 629"/>
                    <a:gd name="T18" fmla="*/ 103 w 163"/>
                    <a:gd name="T19" fmla="*/ 158 h 629"/>
                    <a:gd name="T20" fmla="*/ 101 w 163"/>
                    <a:gd name="T21" fmla="*/ 177 h 629"/>
                    <a:gd name="T22" fmla="*/ 99 w 163"/>
                    <a:gd name="T23" fmla="*/ 194 h 629"/>
                    <a:gd name="T24" fmla="*/ 97 w 163"/>
                    <a:gd name="T25" fmla="*/ 207 h 629"/>
                    <a:gd name="T26" fmla="*/ 95 w 163"/>
                    <a:gd name="T27" fmla="*/ 222 h 629"/>
                    <a:gd name="T28" fmla="*/ 93 w 163"/>
                    <a:gd name="T29" fmla="*/ 230 h 629"/>
                    <a:gd name="T30" fmla="*/ 87 w 163"/>
                    <a:gd name="T31" fmla="*/ 243 h 629"/>
                    <a:gd name="T32" fmla="*/ 84 w 163"/>
                    <a:gd name="T33" fmla="*/ 257 h 629"/>
                    <a:gd name="T34" fmla="*/ 80 w 163"/>
                    <a:gd name="T35" fmla="*/ 272 h 629"/>
                    <a:gd name="T36" fmla="*/ 74 w 163"/>
                    <a:gd name="T37" fmla="*/ 289 h 629"/>
                    <a:gd name="T38" fmla="*/ 68 w 163"/>
                    <a:gd name="T39" fmla="*/ 310 h 629"/>
                    <a:gd name="T40" fmla="*/ 65 w 163"/>
                    <a:gd name="T41" fmla="*/ 329 h 629"/>
                    <a:gd name="T42" fmla="*/ 59 w 163"/>
                    <a:gd name="T43" fmla="*/ 348 h 629"/>
                    <a:gd name="T44" fmla="*/ 53 w 163"/>
                    <a:gd name="T45" fmla="*/ 367 h 629"/>
                    <a:gd name="T46" fmla="*/ 47 w 163"/>
                    <a:gd name="T47" fmla="*/ 384 h 629"/>
                    <a:gd name="T48" fmla="*/ 44 w 163"/>
                    <a:gd name="T49" fmla="*/ 401 h 629"/>
                    <a:gd name="T50" fmla="*/ 40 w 163"/>
                    <a:gd name="T51" fmla="*/ 416 h 629"/>
                    <a:gd name="T52" fmla="*/ 36 w 163"/>
                    <a:gd name="T53" fmla="*/ 428 h 629"/>
                    <a:gd name="T54" fmla="*/ 34 w 163"/>
                    <a:gd name="T55" fmla="*/ 439 h 629"/>
                    <a:gd name="T56" fmla="*/ 44 w 163"/>
                    <a:gd name="T57" fmla="*/ 515 h 629"/>
                    <a:gd name="T58" fmla="*/ 11 w 163"/>
                    <a:gd name="T59" fmla="*/ 570 h 629"/>
                    <a:gd name="T60" fmla="*/ 36 w 163"/>
                    <a:gd name="T61" fmla="*/ 629 h 629"/>
                    <a:gd name="T62" fmla="*/ 53 w 163"/>
                    <a:gd name="T63" fmla="*/ 570 h 629"/>
                    <a:gd name="T64" fmla="*/ 59 w 163"/>
                    <a:gd name="T65" fmla="*/ 565 h 629"/>
                    <a:gd name="T66" fmla="*/ 74 w 163"/>
                    <a:gd name="T67" fmla="*/ 551 h 629"/>
                    <a:gd name="T68" fmla="*/ 91 w 163"/>
                    <a:gd name="T69" fmla="*/ 536 h 629"/>
                    <a:gd name="T70" fmla="*/ 103 w 163"/>
                    <a:gd name="T71" fmla="*/ 527 h 629"/>
                    <a:gd name="T72" fmla="*/ 108 w 163"/>
                    <a:gd name="T73" fmla="*/ 511 h 629"/>
                    <a:gd name="T74" fmla="*/ 112 w 163"/>
                    <a:gd name="T75" fmla="*/ 498 h 629"/>
                    <a:gd name="T76" fmla="*/ 118 w 163"/>
                    <a:gd name="T77" fmla="*/ 481 h 629"/>
                    <a:gd name="T78" fmla="*/ 120 w 163"/>
                    <a:gd name="T79" fmla="*/ 462 h 629"/>
                    <a:gd name="T80" fmla="*/ 125 w 163"/>
                    <a:gd name="T81" fmla="*/ 441 h 629"/>
                    <a:gd name="T82" fmla="*/ 127 w 163"/>
                    <a:gd name="T83" fmla="*/ 430 h 629"/>
                    <a:gd name="T84" fmla="*/ 131 w 163"/>
                    <a:gd name="T85" fmla="*/ 418 h 629"/>
                    <a:gd name="T86" fmla="*/ 137 w 163"/>
                    <a:gd name="T87" fmla="*/ 396 h 629"/>
                    <a:gd name="T88" fmla="*/ 139 w 163"/>
                    <a:gd name="T89" fmla="*/ 382 h 629"/>
                    <a:gd name="T90" fmla="*/ 141 w 163"/>
                    <a:gd name="T91" fmla="*/ 373 h 629"/>
                    <a:gd name="T92" fmla="*/ 146 w 163"/>
                    <a:gd name="T93" fmla="*/ 350 h 629"/>
                    <a:gd name="T94" fmla="*/ 150 w 163"/>
                    <a:gd name="T95" fmla="*/ 329 h 629"/>
                    <a:gd name="T96" fmla="*/ 156 w 163"/>
                    <a:gd name="T97" fmla="*/ 310 h 629"/>
                    <a:gd name="T98" fmla="*/ 158 w 163"/>
                    <a:gd name="T99" fmla="*/ 295 h 629"/>
                    <a:gd name="T100" fmla="*/ 161 w 163"/>
                    <a:gd name="T101" fmla="*/ 283 h 629"/>
                    <a:gd name="T102" fmla="*/ 163 w 163"/>
                    <a:gd name="T103" fmla="*/ 274 h 629"/>
                    <a:gd name="T104" fmla="*/ 158 w 163"/>
                    <a:gd name="T105" fmla="*/ 224 h 629"/>
                    <a:gd name="T106" fmla="*/ 116 w 163"/>
                    <a:gd name="T107" fmla="*/ 0 h 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3" h="629">
                      <a:moveTo>
                        <a:pt x="116" y="0"/>
                      </a:moveTo>
                      <a:lnTo>
                        <a:pt x="114" y="2"/>
                      </a:lnTo>
                      <a:lnTo>
                        <a:pt x="114" y="10"/>
                      </a:lnTo>
                      <a:lnTo>
                        <a:pt x="114" y="11"/>
                      </a:lnTo>
                      <a:lnTo>
                        <a:pt x="114" y="19"/>
                      </a:lnTo>
                      <a:lnTo>
                        <a:pt x="112" y="25"/>
                      </a:lnTo>
                      <a:lnTo>
                        <a:pt x="112" y="34"/>
                      </a:lnTo>
                      <a:lnTo>
                        <a:pt x="112" y="40"/>
                      </a:lnTo>
                      <a:lnTo>
                        <a:pt x="110" y="48"/>
                      </a:lnTo>
                      <a:lnTo>
                        <a:pt x="110" y="57"/>
                      </a:lnTo>
                      <a:lnTo>
                        <a:pt x="110" y="69"/>
                      </a:lnTo>
                      <a:lnTo>
                        <a:pt x="108" y="78"/>
                      </a:lnTo>
                      <a:lnTo>
                        <a:pt x="108" y="88"/>
                      </a:lnTo>
                      <a:lnTo>
                        <a:pt x="108" y="99"/>
                      </a:lnTo>
                      <a:lnTo>
                        <a:pt x="108" y="108"/>
                      </a:lnTo>
                      <a:lnTo>
                        <a:pt x="104" y="118"/>
                      </a:lnTo>
                      <a:lnTo>
                        <a:pt x="104" y="129"/>
                      </a:lnTo>
                      <a:lnTo>
                        <a:pt x="103" y="139"/>
                      </a:lnTo>
                      <a:lnTo>
                        <a:pt x="103" y="150"/>
                      </a:lnTo>
                      <a:lnTo>
                        <a:pt x="103" y="158"/>
                      </a:lnTo>
                      <a:lnTo>
                        <a:pt x="101" y="167"/>
                      </a:lnTo>
                      <a:lnTo>
                        <a:pt x="101" y="177"/>
                      </a:lnTo>
                      <a:lnTo>
                        <a:pt x="101" y="186"/>
                      </a:lnTo>
                      <a:lnTo>
                        <a:pt x="99" y="194"/>
                      </a:lnTo>
                      <a:lnTo>
                        <a:pt x="99" y="202"/>
                      </a:lnTo>
                      <a:lnTo>
                        <a:pt x="97" y="207"/>
                      </a:lnTo>
                      <a:lnTo>
                        <a:pt x="97" y="213"/>
                      </a:lnTo>
                      <a:lnTo>
                        <a:pt x="95" y="222"/>
                      </a:lnTo>
                      <a:lnTo>
                        <a:pt x="95" y="226"/>
                      </a:lnTo>
                      <a:lnTo>
                        <a:pt x="93" y="230"/>
                      </a:lnTo>
                      <a:lnTo>
                        <a:pt x="91" y="240"/>
                      </a:lnTo>
                      <a:lnTo>
                        <a:pt x="87" y="243"/>
                      </a:lnTo>
                      <a:lnTo>
                        <a:pt x="85" y="249"/>
                      </a:lnTo>
                      <a:lnTo>
                        <a:pt x="84" y="257"/>
                      </a:lnTo>
                      <a:lnTo>
                        <a:pt x="84" y="264"/>
                      </a:lnTo>
                      <a:lnTo>
                        <a:pt x="80" y="272"/>
                      </a:lnTo>
                      <a:lnTo>
                        <a:pt x="78" y="280"/>
                      </a:lnTo>
                      <a:lnTo>
                        <a:pt x="74" y="289"/>
                      </a:lnTo>
                      <a:lnTo>
                        <a:pt x="72" y="300"/>
                      </a:lnTo>
                      <a:lnTo>
                        <a:pt x="68" y="310"/>
                      </a:lnTo>
                      <a:lnTo>
                        <a:pt x="66" y="319"/>
                      </a:lnTo>
                      <a:lnTo>
                        <a:pt x="65" y="329"/>
                      </a:lnTo>
                      <a:lnTo>
                        <a:pt x="63" y="338"/>
                      </a:lnTo>
                      <a:lnTo>
                        <a:pt x="59" y="348"/>
                      </a:lnTo>
                      <a:lnTo>
                        <a:pt x="57" y="357"/>
                      </a:lnTo>
                      <a:lnTo>
                        <a:pt x="53" y="367"/>
                      </a:lnTo>
                      <a:lnTo>
                        <a:pt x="51" y="376"/>
                      </a:lnTo>
                      <a:lnTo>
                        <a:pt x="47" y="384"/>
                      </a:lnTo>
                      <a:lnTo>
                        <a:pt x="45" y="394"/>
                      </a:lnTo>
                      <a:lnTo>
                        <a:pt x="44" y="401"/>
                      </a:lnTo>
                      <a:lnTo>
                        <a:pt x="44" y="411"/>
                      </a:lnTo>
                      <a:lnTo>
                        <a:pt x="40" y="416"/>
                      </a:lnTo>
                      <a:lnTo>
                        <a:pt x="38" y="422"/>
                      </a:lnTo>
                      <a:lnTo>
                        <a:pt x="36" y="428"/>
                      </a:lnTo>
                      <a:lnTo>
                        <a:pt x="36" y="434"/>
                      </a:lnTo>
                      <a:lnTo>
                        <a:pt x="34" y="439"/>
                      </a:lnTo>
                      <a:lnTo>
                        <a:pt x="34" y="443"/>
                      </a:lnTo>
                      <a:lnTo>
                        <a:pt x="44" y="515"/>
                      </a:lnTo>
                      <a:lnTo>
                        <a:pt x="32" y="551"/>
                      </a:lnTo>
                      <a:lnTo>
                        <a:pt x="11" y="570"/>
                      </a:lnTo>
                      <a:lnTo>
                        <a:pt x="0" y="601"/>
                      </a:lnTo>
                      <a:lnTo>
                        <a:pt x="36" y="629"/>
                      </a:lnTo>
                      <a:lnTo>
                        <a:pt x="68" y="589"/>
                      </a:lnTo>
                      <a:lnTo>
                        <a:pt x="53" y="570"/>
                      </a:lnTo>
                      <a:lnTo>
                        <a:pt x="55" y="569"/>
                      </a:lnTo>
                      <a:lnTo>
                        <a:pt x="59" y="565"/>
                      </a:lnTo>
                      <a:lnTo>
                        <a:pt x="65" y="557"/>
                      </a:lnTo>
                      <a:lnTo>
                        <a:pt x="74" y="551"/>
                      </a:lnTo>
                      <a:lnTo>
                        <a:pt x="82" y="544"/>
                      </a:lnTo>
                      <a:lnTo>
                        <a:pt x="91" y="536"/>
                      </a:lnTo>
                      <a:lnTo>
                        <a:pt x="97" y="529"/>
                      </a:lnTo>
                      <a:lnTo>
                        <a:pt x="103" y="527"/>
                      </a:lnTo>
                      <a:lnTo>
                        <a:pt x="104" y="519"/>
                      </a:lnTo>
                      <a:lnTo>
                        <a:pt x="108" y="511"/>
                      </a:lnTo>
                      <a:lnTo>
                        <a:pt x="110" y="504"/>
                      </a:lnTo>
                      <a:lnTo>
                        <a:pt x="112" y="498"/>
                      </a:lnTo>
                      <a:lnTo>
                        <a:pt x="114" y="489"/>
                      </a:lnTo>
                      <a:lnTo>
                        <a:pt x="118" y="481"/>
                      </a:lnTo>
                      <a:lnTo>
                        <a:pt x="118" y="472"/>
                      </a:lnTo>
                      <a:lnTo>
                        <a:pt x="120" y="462"/>
                      </a:lnTo>
                      <a:lnTo>
                        <a:pt x="122" y="451"/>
                      </a:lnTo>
                      <a:lnTo>
                        <a:pt x="125" y="441"/>
                      </a:lnTo>
                      <a:lnTo>
                        <a:pt x="127" y="435"/>
                      </a:lnTo>
                      <a:lnTo>
                        <a:pt x="127" y="430"/>
                      </a:lnTo>
                      <a:lnTo>
                        <a:pt x="129" y="422"/>
                      </a:lnTo>
                      <a:lnTo>
                        <a:pt x="131" y="418"/>
                      </a:lnTo>
                      <a:lnTo>
                        <a:pt x="135" y="405"/>
                      </a:lnTo>
                      <a:lnTo>
                        <a:pt x="137" y="396"/>
                      </a:lnTo>
                      <a:lnTo>
                        <a:pt x="137" y="388"/>
                      </a:lnTo>
                      <a:lnTo>
                        <a:pt x="139" y="382"/>
                      </a:lnTo>
                      <a:lnTo>
                        <a:pt x="139" y="376"/>
                      </a:lnTo>
                      <a:lnTo>
                        <a:pt x="141" y="373"/>
                      </a:lnTo>
                      <a:lnTo>
                        <a:pt x="144" y="359"/>
                      </a:lnTo>
                      <a:lnTo>
                        <a:pt x="146" y="350"/>
                      </a:lnTo>
                      <a:lnTo>
                        <a:pt x="148" y="338"/>
                      </a:lnTo>
                      <a:lnTo>
                        <a:pt x="150" y="329"/>
                      </a:lnTo>
                      <a:lnTo>
                        <a:pt x="152" y="319"/>
                      </a:lnTo>
                      <a:lnTo>
                        <a:pt x="156" y="310"/>
                      </a:lnTo>
                      <a:lnTo>
                        <a:pt x="156" y="300"/>
                      </a:lnTo>
                      <a:lnTo>
                        <a:pt x="158" y="295"/>
                      </a:lnTo>
                      <a:lnTo>
                        <a:pt x="158" y="287"/>
                      </a:lnTo>
                      <a:lnTo>
                        <a:pt x="161" y="283"/>
                      </a:lnTo>
                      <a:lnTo>
                        <a:pt x="163" y="276"/>
                      </a:lnTo>
                      <a:lnTo>
                        <a:pt x="163" y="274"/>
                      </a:lnTo>
                      <a:lnTo>
                        <a:pt x="142" y="261"/>
                      </a:lnTo>
                      <a:lnTo>
                        <a:pt x="158" y="224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693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20" name="Freeform 136"/>
                <p:cNvSpPr>
                  <a:spLocks/>
                </p:cNvSpPr>
                <p:nvPr/>
              </p:nvSpPr>
              <p:spPr bwMode="auto">
                <a:xfrm>
                  <a:off x="3611" y="1921"/>
                  <a:ext cx="397" cy="454"/>
                </a:xfrm>
                <a:custGeom>
                  <a:avLst/>
                  <a:gdLst>
                    <a:gd name="T0" fmla="*/ 36 w 794"/>
                    <a:gd name="T1" fmla="*/ 348 h 908"/>
                    <a:gd name="T2" fmla="*/ 66 w 794"/>
                    <a:gd name="T3" fmla="*/ 387 h 908"/>
                    <a:gd name="T4" fmla="*/ 110 w 794"/>
                    <a:gd name="T5" fmla="*/ 433 h 908"/>
                    <a:gd name="T6" fmla="*/ 150 w 794"/>
                    <a:gd name="T7" fmla="*/ 469 h 908"/>
                    <a:gd name="T8" fmla="*/ 197 w 794"/>
                    <a:gd name="T9" fmla="*/ 502 h 908"/>
                    <a:gd name="T10" fmla="*/ 241 w 794"/>
                    <a:gd name="T11" fmla="*/ 534 h 908"/>
                    <a:gd name="T12" fmla="*/ 285 w 794"/>
                    <a:gd name="T13" fmla="*/ 562 h 908"/>
                    <a:gd name="T14" fmla="*/ 321 w 794"/>
                    <a:gd name="T15" fmla="*/ 583 h 908"/>
                    <a:gd name="T16" fmla="*/ 372 w 794"/>
                    <a:gd name="T17" fmla="*/ 726 h 908"/>
                    <a:gd name="T18" fmla="*/ 376 w 794"/>
                    <a:gd name="T19" fmla="*/ 770 h 908"/>
                    <a:gd name="T20" fmla="*/ 384 w 794"/>
                    <a:gd name="T21" fmla="*/ 813 h 908"/>
                    <a:gd name="T22" fmla="*/ 405 w 794"/>
                    <a:gd name="T23" fmla="*/ 861 h 908"/>
                    <a:gd name="T24" fmla="*/ 448 w 794"/>
                    <a:gd name="T25" fmla="*/ 895 h 908"/>
                    <a:gd name="T26" fmla="*/ 484 w 794"/>
                    <a:gd name="T27" fmla="*/ 905 h 908"/>
                    <a:gd name="T28" fmla="*/ 528 w 794"/>
                    <a:gd name="T29" fmla="*/ 906 h 908"/>
                    <a:gd name="T30" fmla="*/ 579 w 794"/>
                    <a:gd name="T31" fmla="*/ 905 h 908"/>
                    <a:gd name="T32" fmla="*/ 629 w 794"/>
                    <a:gd name="T33" fmla="*/ 897 h 908"/>
                    <a:gd name="T34" fmla="*/ 674 w 794"/>
                    <a:gd name="T35" fmla="*/ 887 h 908"/>
                    <a:gd name="T36" fmla="*/ 720 w 794"/>
                    <a:gd name="T37" fmla="*/ 878 h 908"/>
                    <a:gd name="T38" fmla="*/ 764 w 794"/>
                    <a:gd name="T39" fmla="*/ 859 h 908"/>
                    <a:gd name="T40" fmla="*/ 794 w 794"/>
                    <a:gd name="T41" fmla="*/ 808 h 908"/>
                    <a:gd name="T42" fmla="*/ 760 w 794"/>
                    <a:gd name="T43" fmla="*/ 825 h 908"/>
                    <a:gd name="T44" fmla="*/ 699 w 794"/>
                    <a:gd name="T45" fmla="*/ 842 h 908"/>
                    <a:gd name="T46" fmla="*/ 652 w 794"/>
                    <a:gd name="T47" fmla="*/ 848 h 908"/>
                    <a:gd name="T48" fmla="*/ 612 w 794"/>
                    <a:gd name="T49" fmla="*/ 848 h 908"/>
                    <a:gd name="T50" fmla="*/ 577 w 794"/>
                    <a:gd name="T51" fmla="*/ 844 h 908"/>
                    <a:gd name="T52" fmla="*/ 532 w 794"/>
                    <a:gd name="T53" fmla="*/ 836 h 908"/>
                    <a:gd name="T54" fmla="*/ 627 w 794"/>
                    <a:gd name="T55" fmla="*/ 771 h 908"/>
                    <a:gd name="T56" fmla="*/ 608 w 794"/>
                    <a:gd name="T57" fmla="*/ 730 h 908"/>
                    <a:gd name="T58" fmla="*/ 598 w 794"/>
                    <a:gd name="T59" fmla="*/ 684 h 908"/>
                    <a:gd name="T60" fmla="*/ 602 w 794"/>
                    <a:gd name="T61" fmla="*/ 633 h 908"/>
                    <a:gd name="T62" fmla="*/ 615 w 794"/>
                    <a:gd name="T63" fmla="*/ 570 h 908"/>
                    <a:gd name="T64" fmla="*/ 640 w 794"/>
                    <a:gd name="T65" fmla="*/ 507 h 908"/>
                    <a:gd name="T66" fmla="*/ 665 w 794"/>
                    <a:gd name="T67" fmla="*/ 450 h 908"/>
                    <a:gd name="T68" fmla="*/ 690 w 794"/>
                    <a:gd name="T69" fmla="*/ 408 h 908"/>
                    <a:gd name="T70" fmla="*/ 539 w 794"/>
                    <a:gd name="T71" fmla="*/ 435 h 908"/>
                    <a:gd name="T72" fmla="*/ 714 w 794"/>
                    <a:gd name="T73" fmla="*/ 169 h 908"/>
                    <a:gd name="T74" fmla="*/ 697 w 794"/>
                    <a:gd name="T75" fmla="*/ 123 h 908"/>
                    <a:gd name="T76" fmla="*/ 659 w 794"/>
                    <a:gd name="T77" fmla="*/ 102 h 908"/>
                    <a:gd name="T78" fmla="*/ 621 w 794"/>
                    <a:gd name="T79" fmla="*/ 98 h 908"/>
                    <a:gd name="T80" fmla="*/ 581 w 794"/>
                    <a:gd name="T81" fmla="*/ 102 h 908"/>
                    <a:gd name="T82" fmla="*/ 538 w 794"/>
                    <a:gd name="T83" fmla="*/ 108 h 908"/>
                    <a:gd name="T84" fmla="*/ 520 w 794"/>
                    <a:gd name="T85" fmla="*/ 108 h 908"/>
                    <a:gd name="T86" fmla="*/ 558 w 794"/>
                    <a:gd name="T87" fmla="*/ 79 h 908"/>
                    <a:gd name="T88" fmla="*/ 615 w 794"/>
                    <a:gd name="T89" fmla="*/ 49 h 908"/>
                    <a:gd name="T90" fmla="*/ 665 w 794"/>
                    <a:gd name="T91" fmla="*/ 26 h 908"/>
                    <a:gd name="T92" fmla="*/ 701 w 794"/>
                    <a:gd name="T93" fmla="*/ 19 h 908"/>
                    <a:gd name="T94" fmla="*/ 528 w 794"/>
                    <a:gd name="T95" fmla="*/ 47 h 908"/>
                    <a:gd name="T96" fmla="*/ 484 w 794"/>
                    <a:gd name="T97" fmla="*/ 87 h 908"/>
                    <a:gd name="T98" fmla="*/ 435 w 794"/>
                    <a:gd name="T99" fmla="*/ 136 h 908"/>
                    <a:gd name="T100" fmla="*/ 401 w 794"/>
                    <a:gd name="T101" fmla="*/ 173 h 908"/>
                    <a:gd name="T102" fmla="*/ 366 w 794"/>
                    <a:gd name="T103" fmla="*/ 207 h 908"/>
                    <a:gd name="T104" fmla="*/ 323 w 794"/>
                    <a:gd name="T105" fmla="*/ 256 h 908"/>
                    <a:gd name="T106" fmla="*/ 142 w 794"/>
                    <a:gd name="T107" fmla="*/ 186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94" h="908">
                      <a:moveTo>
                        <a:pt x="142" y="186"/>
                      </a:moveTo>
                      <a:lnTo>
                        <a:pt x="68" y="157"/>
                      </a:lnTo>
                      <a:lnTo>
                        <a:pt x="0" y="268"/>
                      </a:lnTo>
                      <a:lnTo>
                        <a:pt x="28" y="292"/>
                      </a:lnTo>
                      <a:lnTo>
                        <a:pt x="36" y="346"/>
                      </a:lnTo>
                      <a:lnTo>
                        <a:pt x="36" y="348"/>
                      </a:lnTo>
                      <a:lnTo>
                        <a:pt x="42" y="355"/>
                      </a:lnTo>
                      <a:lnTo>
                        <a:pt x="45" y="359"/>
                      </a:lnTo>
                      <a:lnTo>
                        <a:pt x="49" y="365"/>
                      </a:lnTo>
                      <a:lnTo>
                        <a:pt x="55" y="372"/>
                      </a:lnTo>
                      <a:lnTo>
                        <a:pt x="61" y="380"/>
                      </a:lnTo>
                      <a:lnTo>
                        <a:pt x="66" y="387"/>
                      </a:lnTo>
                      <a:lnTo>
                        <a:pt x="76" y="397"/>
                      </a:lnTo>
                      <a:lnTo>
                        <a:pt x="83" y="406"/>
                      </a:lnTo>
                      <a:lnTo>
                        <a:pt x="95" y="418"/>
                      </a:lnTo>
                      <a:lnTo>
                        <a:pt x="99" y="422"/>
                      </a:lnTo>
                      <a:lnTo>
                        <a:pt x="104" y="427"/>
                      </a:lnTo>
                      <a:lnTo>
                        <a:pt x="110" y="433"/>
                      </a:lnTo>
                      <a:lnTo>
                        <a:pt x="118" y="439"/>
                      </a:lnTo>
                      <a:lnTo>
                        <a:pt x="123" y="444"/>
                      </a:lnTo>
                      <a:lnTo>
                        <a:pt x="129" y="452"/>
                      </a:lnTo>
                      <a:lnTo>
                        <a:pt x="137" y="458"/>
                      </a:lnTo>
                      <a:lnTo>
                        <a:pt x="144" y="463"/>
                      </a:lnTo>
                      <a:lnTo>
                        <a:pt x="150" y="469"/>
                      </a:lnTo>
                      <a:lnTo>
                        <a:pt x="157" y="475"/>
                      </a:lnTo>
                      <a:lnTo>
                        <a:pt x="165" y="481"/>
                      </a:lnTo>
                      <a:lnTo>
                        <a:pt x="173" y="486"/>
                      </a:lnTo>
                      <a:lnTo>
                        <a:pt x="180" y="492"/>
                      </a:lnTo>
                      <a:lnTo>
                        <a:pt x="190" y="498"/>
                      </a:lnTo>
                      <a:lnTo>
                        <a:pt x="197" y="502"/>
                      </a:lnTo>
                      <a:lnTo>
                        <a:pt x="205" y="509"/>
                      </a:lnTo>
                      <a:lnTo>
                        <a:pt x="211" y="513"/>
                      </a:lnTo>
                      <a:lnTo>
                        <a:pt x="220" y="519"/>
                      </a:lnTo>
                      <a:lnTo>
                        <a:pt x="226" y="524"/>
                      </a:lnTo>
                      <a:lnTo>
                        <a:pt x="235" y="530"/>
                      </a:lnTo>
                      <a:lnTo>
                        <a:pt x="241" y="534"/>
                      </a:lnTo>
                      <a:lnTo>
                        <a:pt x="249" y="540"/>
                      </a:lnTo>
                      <a:lnTo>
                        <a:pt x="256" y="545"/>
                      </a:lnTo>
                      <a:lnTo>
                        <a:pt x="266" y="551"/>
                      </a:lnTo>
                      <a:lnTo>
                        <a:pt x="271" y="553"/>
                      </a:lnTo>
                      <a:lnTo>
                        <a:pt x="277" y="557"/>
                      </a:lnTo>
                      <a:lnTo>
                        <a:pt x="285" y="562"/>
                      </a:lnTo>
                      <a:lnTo>
                        <a:pt x="290" y="566"/>
                      </a:lnTo>
                      <a:lnTo>
                        <a:pt x="296" y="570"/>
                      </a:lnTo>
                      <a:lnTo>
                        <a:pt x="302" y="572"/>
                      </a:lnTo>
                      <a:lnTo>
                        <a:pt x="308" y="576"/>
                      </a:lnTo>
                      <a:lnTo>
                        <a:pt x="313" y="579"/>
                      </a:lnTo>
                      <a:lnTo>
                        <a:pt x="321" y="583"/>
                      </a:lnTo>
                      <a:lnTo>
                        <a:pt x="327" y="589"/>
                      </a:lnTo>
                      <a:lnTo>
                        <a:pt x="330" y="591"/>
                      </a:lnTo>
                      <a:lnTo>
                        <a:pt x="332" y="591"/>
                      </a:lnTo>
                      <a:lnTo>
                        <a:pt x="403" y="568"/>
                      </a:lnTo>
                      <a:lnTo>
                        <a:pt x="401" y="614"/>
                      </a:lnTo>
                      <a:lnTo>
                        <a:pt x="372" y="726"/>
                      </a:lnTo>
                      <a:lnTo>
                        <a:pt x="372" y="730"/>
                      </a:lnTo>
                      <a:lnTo>
                        <a:pt x="372" y="735"/>
                      </a:lnTo>
                      <a:lnTo>
                        <a:pt x="372" y="743"/>
                      </a:lnTo>
                      <a:lnTo>
                        <a:pt x="374" y="751"/>
                      </a:lnTo>
                      <a:lnTo>
                        <a:pt x="376" y="762"/>
                      </a:lnTo>
                      <a:lnTo>
                        <a:pt x="376" y="770"/>
                      </a:lnTo>
                      <a:lnTo>
                        <a:pt x="376" y="775"/>
                      </a:lnTo>
                      <a:lnTo>
                        <a:pt x="378" y="783"/>
                      </a:lnTo>
                      <a:lnTo>
                        <a:pt x="380" y="790"/>
                      </a:lnTo>
                      <a:lnTo>
                        <a:pt x="380" y="796"/>
                      </a:lnTo>
                      <a:lnTo>
                        <a:pt x="382" y="806"/>
                      </a:lnTo>
                      <a:lnTo>
                        <a:pt x="384" y="813"/>
                      </a:lnTo>
                      <a:lnTo>
                        <a:pt x="386" y="823"/>
                      </a:lnTo>
                      <a:lnTo>
                        <a:pt x="389" y="830"/>
                      </a:lnTo>
                      <a:lnTo>
                        <a:pt x="391" y="838"/>
                      </a:lnTo>
                      <a:lnTo>
                        <a:pt x="395" y="846"/>
                      </a:lnTo>
                      <a:lnTo>
                        <a:pt x="401" y="855"/>
                      </a:lnTo>
                      <a:lnTo>
                        <a:pt x="405" y="861"/>
                      </a:lnTo>
                      <a:lnTo>
                        <a:pt x="410" y="868"/>
                      </a:lnTo>
                      <a:lnTo>
                        <a:pt x="416" y="876"/>
                      </a:lnTo>
                      <a:lnTo>
                        <a:pt x="425" y="884"/>
                      </a:lnTo>
                      <a:lnTo>
                        <a:pt x="433" y="887"/>
                      </a:lnTo>
                      <a:lnTo>
                        <a:pt x="443" y="893"/>
                      </a:lnTo>
                      <a:lnTo>
                        <a:pt x="448" y="895"/>
                      </a:lnTo>
                      <a:lnTo>
                        <a:pt x="454" y="897"/>
                      </a:lnTo>
                      <a:lnTo>
                        <a:pt x="460" y="901"/>
                      </a:lnTo>
                      <a:lnTo>
                        <a:pt x="465" y="903"/>
                      </a:lnTo>
                      <a:lnTo>
                        <a:pt x="471" y="903"/>
                      </a:lnTo>
                      <a:lnTo>
                        <a:pt x="479" y="905"/>
                      </a:lnTo>
                      <a:lnTo>
                        <a:pt x="484" y="905"/>
                      </a:lnTo>
                      <a:lnTo>
                        <a:pt x="492" y="906"/>
                      </a:lnTo>
                      <a:lnTo>
                        <a:pt x="498" y="906"/>
                      </a:lnTo>
                      <a:lnTo>
                        <a:pt x="505" y="906"/>
                      </a:lnTo>
                      <a:lnTo>
                        <a:pt x="513" y="906"/>
                      </a:lnTo>
                      <a:lnTo>
                        <a:pt x="520" y="908"/>
                      </a:lnTo>
                      <a:lnTo>
                        <a:pt x="528" y="906"/>
                      </a:lnTo>
                      <a:lnTo>
                        <a:pt x="538" y="906"/>
                      </a:lnTo>
                      <a:lnTo>
                        <a:pt x="545" y="906"/>
                      </a:lnTo>
                      <a:lnTo>
                        <a:pt x="553" y="906"/>
                      </a:lnTo>
                      <a:lnTo>
                        <a:pt x="562" y="906"/>
                      </a:lnTo>
                      <a:lnTo>
                        <a:pt x="570" y="906"/>
                      </a:lnTo>
                      <a:lnTo>
                        <a:pt x="579" y="905"/>
                      </a:lnTo>
                      <a:lnTo>
                        <a:pt x="589" y="905"/>
                      </a:lnTo>
                      <a:lnTo>
                        <a:pt x="595" y="903"/>
                      </a:lnTo>
                      <a:lnTo>
                        <a:pt x="604" y="903"/>
                      </a:lnTo>
                      <a:lnTo>
                        <a:pt x="612" y="901"/>
                      </a:lnTo>
                      <a:lnTo>
                        <a:pt x="621" y="901"/>
                      </a:lnTo>
                      <a:lnTo>
                        <a:pt x="629" y="897"/>
                      </a:lnTo>
                      <a:lnTo>
                        <a:pt x="636" y="897"/>
                      </a:lnTo>
                      <a:lnTo>
                        <a:pt x="644" y="895"/>
                      </a:lnTo>
                      <a:lnTo>
                        <a:pt x="653" y="895"/>
                      </a:lnTo>
                      <a:lnTo>
                        <a:pt x="661" y="893"/>
                      </a:lnTo>
                      <a:lnTo>
                        <a:pt x="669" y="891"/>
                      </a:lnTo>
                      <a:lnTo>
                        <a:pt x="674" y="887"/>
                      </a:lnTo>
                      <a:lnTo>
                        <a:pt x="682" y="887"/>
                      </a:lnTo>
                      <a:lnTo>
                        <a:pt x="690" y="886"/>
                      </a:lnTo>
                      <a:lnTo>
                        <a:pt x="697" y="884"/>
                      </a:lnTo>
                      <a:lnTo>
                        <a:pt x="703" y="882"/>
                      </a:lnTo>
                      <a:lnTo>
                        <a:pt x="710" y="882"/>
                      </a:lnTo>
                      <a:lnTo>
                        <a:pt x="720" y="878"/>
                      </a:lnTo>
                      <a:lnTo>
                        <a:pt x="729" y="874"/>
                      </a:lnTo>
                      <a:lnTo>
                        <a:pt x="739" y="870"/>
                      </a:lnTo>
                      <a:lnTo>
                        <a:pt x="747" y="868"/>
                      </a:lnTo>
                      <a:lnTo>
                        <a:pt x="752" y="865"/>
                      </a:lnTo>
                      <a:lnTo>
                        <a:pt x="760" y="861"/>
                      </a:lnTo>
                      <a:lnTo>
                        <a:pt x="764" y="859"/>
                      </a:lnTo>
                      <a:lnTo>
                        <a:pt x="769" y="857"/>
                      </a:lnTo>
                      <a:lnTo>
                        <a:pt x="775" y="851"/>
                      </a:lnTo>
                      <a:lnTo>
                        <a:pt x="779" y="849"/>
                      </a:lnTo>
                      <a:lnTo>
                        <a:pt x="781" y="848"/>
                      </a:lnTo>
                      <a:lnTo>
                        <a:pt x="781" y="848"/>
                      </a:lnTo>
                      <a:lnTo>
                        <a:pt x="794" y="808"/>
                      </a:lnTo>
                      <a:lnTo>
                        <a:pt x="790" y="808"/>
                      </a:lnTo>
                      <a:lnTo>
                        <a:pt x="785" y="811"/>
                      </a:lnTo>
                      <a:lnTo>
                        <a:pt x="779" y="813"/>
                      </a:lnTo>
                      <a:lnTo>
                        <a:pt x="773" y="817"/>
                      </a:lnTo>
                      <a:lnTo>
                        <a:pt x="766" y="821"/>
                      </a:lnTo>
                      <a:lnTo>
                        <a:pt x="760" y="825"/>
                      </a:lnTo>
                      <a:lnTo>
                        <a:pt x="750" y="829"/>
                      </a:lnTo>
                      <a:lnTo>
                        <a:pt x="741" y="830"/>
                      </a:lnTo>
                      <a:lnTo>
                        <a:pt x="731" y="834"/>
                      </a:lnTo>
                      <a:lnTo>
                        <a:pt x="722" y="838"/>
                      </a:lnTo>
                      <a:lnTo>
                        <a:pt x="710" y="840"/>
                      </a:lnTo>
                      <a:lnTo>
                        <a:pt x="699" y="842"/>
                      </a:lnTo>
                      <a:lnTo>
                        <a:pt x="688" y="844"/>
                      </a:lnTo>
                      <a:lnTo>
                        <a:pt x="678" y="848"/>
                      </a:lnTo>
                      <a:lnTo>
                        <a:pt x="671" y="848"/>
                      </a:lnTo>
                      <a:lnTo>
                        <a:pt x="663" y="848"/>
                      </a:lnTo>
                      <a:lnTo>
                        <a:pt x="657" y="848"/>
                      </a:lnTo>
                      <a:lnTo>
                        <a:pt x="652" y="848"/>
                      </a:lnTo>
                      <a:lnTo>
                        <a:pt x="644" y="848"/>
                      </a:lnTo>
                      <a:lnTo>
                        <a:pt x="638" y="848"/>
                      </a:lnTo>
                      <a:lnTo>
                        <a:pt x="633" y="848"/>
                      </a:lnTo>
                      <a:lnTo>
                        <a:pt x="625" y="848"/>
                      </a:lnTo>
                      <a:lnTo>
                        <a:pt x="619" y="848"/>
                      </a:lnTo>
                      <a:lnTo>
                        <a:pt x="612" y="848"/>
                      </a:lnTo>
                      <a:lnTo>
                        <a:pt x="606" y="846"/>
                      </a:lnTo>
                      <a:lnTo>
                        <a:pt x="600" y="846"/>
                      </a:lnTo>
                      <a:lnTo>
                        <a:pt x="593" y="844"/>
                      </a:lnTo>
                      <a:lnTo>
                        <a:pt x="587" y="844"/>
                      </a:lnTo>
                      <a:lnTo>
                        <a:pt x="581" y="844"/>
                      </a:lnTo>
                      <a:lnTo>
                        <a:pt x="577" y="844"/>
                      </a:lnTo>
                      <a:lnTo>
                        <a:pt x="566" y="842"/>
                      </a:lnTo>
                      <a:lnTo>
                        <a:pt x="557" y="842"/>
                      </a:lnTo>
                      <a:lnTo>
                        <a:pt x="547" y="840"/>
                      </a:lnTo>
                      <a:lnTo>
                        <a:pt x="541" y="838"/>
                      </a:lnTo>
                      <a:lnTo>
                        <a:pt x="536" y="838"/>
                      </a:lnTo>
                      <a:lnTo>
                        <a:pt x="532" y="836"/>
                      </a:lnTo>
                      <a:lnTo>
                        <a:pt x="528" y="836"/>
                      </a:lnTo>
                      <a:lnTo>
                        <a:pt x="646" y="798"/>
                      </a:lnTo>
                      <a:lnTo>
                        <a:pt x="642" y="796"/>
                      </a:lnTo>
                      <a:lnTo>
                        <a:pt x="636" y="787"/>
                      </a:lnTo>
                      <a:lnTo>
                        <a:pt x="631" y="779"/>
                      </a:lnTo>
                      <a:lnTo>
                        <a:pt x="627" y="771"/>
                      </a:lnTo>
                      <a:lnTo>
                        <a:pt x="621" y="762"/>
                      </a:lnTo>
                      <a:lnTo>
                        <a:pt x="617" y="754"/>
                      </a:lnTo>
                      <a:lnTo>
                        <a:pt x="615" y="749"/>
                      </a:lnTo>
                      <a:lnTo>
                        <a:pt x="612" y="741"/>
                      </a:lnTo>
                      <a:lnTo>
                        <a:pt x="610" y="735"/>
                      </a:lnTo>
                      <a:lnTo>
                        <a:pt x="608" y="730"/>
                      </a:lnTo>
                      <a:lnTo>
                        <a:pt x="606" y="722"/>
                      </a:lnTo>
                      <a:lnTo>
                        <a:pt x="604" y="716"/>
                      </a:lnTo>
                      <a:lnTo>
                        <a:pt x="602" y="709"/>
                      </a:lnTo>
                      <a:lnTo>
                        <a:pt x="602" y="701"/>
                      </a:lnTo>
                      <a:lnTo>
                        <a:pt x="600" y="692"/>
                      </a:lnTo>
                      <a:lnTo>
                        <a:pt x="598" y="684"/>
                      </a:lnTo>
                      <a:lnTo>
                        <a:pt x="598" y="676"/>
                      </a:lnTo>
                      <a:lnTo>
                        <a:pt x="598" y="669"/>
                      </a:lnTo>
                      <a:lnTo>
                        <a:pt x="598" y="659"/>
                      </a:lnTo>
                      <a:lnTo>
                        <a:pt x="598" y="652"/>
                      </a:lnTo>
                      <a:lnTo>
                        <a:pt x="600" y="642"/>
                      </a:lnTo>
                      <a:lnTo>
                        <a:pt x="602" y="633"/>
                      </a:lnTo>
                      <a:lnTo>
                        <a:pt x="602" y="623"/>
                      </a:lnTo>
                      <a:lnTo>
                        <a:pt x="604" y="612"/>
                      </a:lnTo>
                      <a:lnTo>
                        <a:pt x="606" y="600"/>
                      </a:lnTo>
                      <a:lnTo>
                        <a:pt x="610" y="591"/>
                      </a:lnTo>
                      <a:lnTo>
                        <a:pt x="612" y="579"/>
                      </a:lnTo>
                      <a:lnTo>
                        <a:pt x="615" y="570"/>
                      </a:lnTo>
                      <a:lnTo>
                        <a:pt x="619" y="559"/>
                      </a:lnTo>
                      <a:lnTo>
                        <a:pt x="623" y="549"/>
                      </a:lnTo>
                      <a:lnTo>
                        <a:pt x="627" y="538"/>
                      </a:lnTo>
                      <a:lnTo>
                        <a:pt x="631" y="528"/>
                      </a:lnTo>
                      <a:lnTo>
                        <a:pt x="634" y="517"/>
                      </a:lnTo>
                      <a:lnTo>
                        <a:pt x="640" y="507"/>
                      </a:lnTo>
                      <a:lnTo>
                        <a:pt x="644" y="498"/>
                      </a:lnTo>
                      <a:lnTo>
                        <a:pt x="648" y="488"/>
                      </a:lnTo>
                      <a:lnTo>
                        <a:pt x="653" y="479"/>
                      </a:lnTo>
                      <a:lnTo>
                        <a:pt x="657" y="469"/>
                      </a:lnTo>
                      <a:lnTo>
                        <a:pt x="661" y="460"/>
                      </a:lnTo>
                      <a:lnTo>
                        <a:pt x="665" y="450"/>
                      </a:lnTo>
                      <a:lnTo>
                        <a:pt x="671" y="443"/>
                      </a:lnTo>
                      <a:lnTo>
                        <a:pt x="674" y="435"/>
                      </a:lnTo>
                      <a:lnTo>
                        <a:pt x="678" y="427"/>
                      </a:lnTo>
                      <a:lnTo>
                        <a:pt x="682" y="420"/>
                      </a:lnTo>
                      <a:lnTo>
                        <a:pt x="684" y="412"/>
                      </a:lnTo>
                      <a:lnTo>
                        <a:pt x="690" y="408"/>
                      </a:lnTo>
                      <a:lnTo>
                        <a:pt x="693" y="397"/>
                      </a:lnTo>
                      <a:lnTo>
                        <a:pt x="699" y="389"/>
                      </a:lnTo>
                      <a:lnTo>
                        <a:pt x="701" y="386"/>
                      </a:lnTo>
                      <a:lnTo>
                        <a:pt x="705" y="384"/>
                      </a:lnTo>
                      <a:lnTo>
                        <a:pt x="707" y="300"/>
                      </a:lnTo>
                      <a:lnTo>
                        <a:pt x="539" y="435"/>
                      </a:lnTo>
                      <a:lnTo>
                        <a:pt x="712" y="201"/>
                      </a:lnTo>
                      <a:lnTo>
                        <a:pt x="712" y="195"/>
                      </a:lnTo>
                      <a:lnTo>
                        <a:pt x="714" y="188"/>
                      </a:lnTo>
                      <a:lnTo>
                        <a:pt x="714" y="182"/>
                      </a:lnTo>
                      <a:lnTo>
                        <a:pt x="714" y="176"/>
                      </a:lnTo>
                      <a:lnTo>
                        <a:pt x="714" y="169"/>
                      </a:lnTo>
                      <a:lnTo>
                        <a:pt x="714" y="161"/>
                      </a:lnTo>
                      <a:lnTo>
                        <a:pt x="710" y="154"/>
                      </a:lnTo>
                      <a:lnTo>
                        <a:pt x="709" y="144"/>
                      </a:lnTo>
                      <a:lnTo>
                        <a:pt x="707" y="136"/>
                      </a:lnTo>
                      <a:lnTo>
                        <a:pt x="703" y="131"/>
                      </a:lnTo>
                      <a:lnTo>
                        <a:pt x="697" y="123"/>
                      </a:lnTo>
                      <a:lnTo>
                        <a:pt x="691" y="117"/>
                      </a:lnTo>
                      <a:lnTo>
                        <a:pt x="684" y="112"/>
                      </a:lnTo>
                      <a:lnTo>
                        <a:pt x="678" y="108"/>
                      </a:lnTo>
                      <a:lnTo>
                        <a:pt x="671" y="104"/>
                      </a:lnTo>
                      <a:lnTo>
                        <a:pt x="665" y="104"/>
                      </a:lnTo>
                      <a:lnTo>
                        <a:pt x="659" y="102"/>
                      </a:lnTo>
                      <a:lnTo>
                        <a:pt x="653" y="102"/>
                      </a:lnTo>
                      <a:lnTo>
                        <a:pt x="648" y="100"/>
                      </a:lnTo>
                      <a:lnTo>
                        <a:pt x="642" y="98"/>
                      </a:lnTo>
                      <a:lnTo>
                        <a:pt x="634" y="98"/>
                      </a:lnTo>
                      <a:lnTo>
                        <a:pt x="629" y="98"/>
                      </a:lnTo>
                      <a:lnTo>
                        <a:pt x="621" y="98"/>
                      </a:lnTo>
                      <a:lnTo>
                        <a:pt x="614" y="98"/>
                      </a:lnTo>
                      <a:lnTo>
                        <a:pt x="608" y="98"/>
                      </a:lnTo>
                      <a:lnTo>
                        <a:pt x="600" y="100"/>
                      </a:lnTo>
                      <a:lnTo>
                        <a:pt x="593" y="100"/>
                      </a:lnTo>
                      <a:lnTo>
                        <a:pt x="587" y="102"/>
                      </a:lnTo>
                      <a:lnTo>
                        <a:pt x="581" y="102"/>
                      </a:lnTo>
                      <a:lnTo>
                        <a:pt x="574" y="104"/>
                      </a:lnTo>
                      <a:lnTo>
                        <a:pt x="566" y="104"/>
                      </a:lnTo>
                      <a:lnTo>
                        <a:pt x="560" y="104"/>
                      </a:lnTo>
                      <a:lnTo>
                        <a:pt x="555" y="106"/>
                      </a:lnTo>
                      <a:lnTo>
                        <a:pt x="549" y="106"/>
                      </a:lnTo>
                      <a:lnTo>
                        <a:pt x="538" y="108"/>
                      </a:lnTo>
                      <a:lnTo>
                        <a:pt x="530" y="112"/>
                      </a:lnTo>
                      <a:lnTo>
                        <a:pt x="520" y="112"/>
                      </a:lnTo>
                      <a:lnTo>
                        <a:pt x="517" y="114"/>
                      </a:lnTo>
                      <a:lnTo>
                        <a:pt x="511" y="116"/>
                      </a:lnTo>
                      <a:lnTo>
                        <a:pt x="515" y="114"/>
                      </a:lnTo>
                      <a:lnTo>
                        <a:pt x="520" y="108"/>
                      </a:lnTo>
                      <a:lnTo>
                        <a:pt x="524" y="104"/>
                      </a:lnTo>
                      <a:lnTo>
                        <a:pt x="530" y="98"/>
                      </a:lnTo>
                      <a:lnTo>
                        <a:pt x="536" y="95"/>
                      </a:lnTo>
                      <a:lnTo>
                        <a:pt x="545" y="91"/>
                      </a:lnTo>
                      <a:lnTo>
                        <a:pt x="551" y="85"/>
                      </a:lnTo>
                      <a:lnTo>
                        <a:pt x="558" y="79"/>
                      </a:lnTo>
                      <a:lnTo>
                        <a:pt x="568" y="74"/>
                      </a:lnTo>
                      <a:lnTo>
                        <a:pt x="577" y="68"/>
                      </a:lnTo>
                      <a:lnTo>
                        <a:pt x="585" y="62"/>
                      </a:lnTo>
                      <a:lnTo>
                        <a:pt x="595" y="59"/>
                      </a:lnTo>
                      <a:lnTo>
                        <a:pt x="606" y="53"/>
                      </a:lnTo>
                      <a:lnTo>
                        <a:pt x="615" y="49"/>
                      </a:lnTo>
                      <a:lnTo>
                        <a:pt x="623" y="43"/>
                      </a:lnTo>
                      <a:lnTo>
                        <a:pt x="633" y="40"/>
                      </a:lnTo>
                      <a:lnTo>
                        <a:pt x="640" y="36"/>
                      </a:lnTo>
                      <a:lnTo>
                        <a:pt x="650" y="34"/>
                      </a:lnTo>
                      <a:lnTo>
                        <a:pt x="657" y="30"/>
                      </a:lnTo>
                      <a:lnTo>
                        <a:pt x="665" y="26"/>
                      </a:lnTo>
                      <a:lnTo>
                        <a:pt x="672" y="24"/>
                      </a:lnTo>
                      <a:lnTo>
                        <a:pt x="680" y="24"/>
                      </a:lnTo>
                      <a:lnTo>
                        <a:pt x="686" y="21"/>
                      </a:lnTo>
                      <a:lnTo>
                        <a:pt x="691" y="19"/>
                      </a:lnTo>
                      <a:lnTo>
                        <a:pt x="697" y="19"/>
                      </a:lnTo>
                      <a:lnTo>
                        <a:pt x="701" y="19"/>
                      </a:lnTo>
                      <a:lnTo>
                        <a:pt x="707" y="17"/>
                      </a:lnTo>
                      <a:lnTo>
                        <a:pt x="710" y="17"/>
                      </a:lnTo>
                      <a:lnTo>
                        <a:pt x="627" y="0"/>
                      </a:lnTo>
                      <a:lnTo>
                        <a:pt x="536" y="43"/>
                      </a:lnTo>
                      <a:lnTo>
                        <a:pt x="534" y="43"/>
                      </a:lnTo>
                      <a:lnTo>
                        <a:pt x="528" y="47"/>
                      </a:lnTo>
                      <a:lnTo>
                        <a:pt x="520" y="53"/>
                      </a:lnTo>
                      <a:lnTo>
                        <a:pt x="511" y="62"/>
                      </a:lnTo>
                      <a:lnTo>
                        <a:pt x="505" y="66"/>
                      </a:lnTo>
                      <a:lnTo>
                        <a:pt x="500" y="72"/>
                      </a:lnTo>
                      <a:lnTo>
                        <a:pt x="492" y="79"/>
                      </a:lnTo>
                      <a:lnTo>
                        <a:pt x="484" y="87"/>
                      </a:lnTo>
                      <a:lnTo>
                        <a:pt x="475" y="97"/>
                      </a:lnTo>
                      <a:lnTo>
                        <a:pt x="465" y="106"/>
                      </a:lnTo>
                      <a:lnTo>
                        <a:pt x="456" y="116"/>
                      </a:lnTo>
                      <a:lnTo>
                        <a:pt x="446" y="127"/>
                      </a:lnTo>
                      <a:lnTo>
                        <a:pt x="441" y="131"/>
                      </a:lnTo>
                      <a:lnTo>
                        <a:pt x="435" y="136"/>
                      </a:lnTo>
                      <a:lnTo>
                        <a:pt x="429" y="142"/>
                      </a:lnTo>
                      <a:lnTo>
                        <a:pt x="424" y="148"/>
                      </a:lnTo>
                      <a:lnTo>
                        <a:pt x="418" y="154"/>
                      </a:lnTo>
                      <a:lnTo>
                        <a:pt x="412" y="159"/>
                      </a:lnTo>
                      <a:lnTo>
                        <a:pt x="406" y="167"/>
                      </a:lnTo>
                      <a:lnTo>
                        <a:pt x="401" y="173"/>
                      </a:lnTo>
                      <a:lnTo>
                        <a:pt x="395" y="178"/>
                      </a:lnTo>
                      <a:lnTo>
                        <a:pt x="389" y="184"/>
                      </a:lnTo>
                      <a:lnTo>
                        <a:pt x="384" y="190"/>
                      </a:lnTo>
                      <a:lnTo>
                        <a:pt x="378" y="195"/>
                      </a:lnTo>
                      <a:lnTo>
                        <a:pt x="372" y="201"/>
                      </a:lnTo>
                      <a:lnTo>
                        <a:pt x="366" y="207"/>
                      </a:lnTo>
                      <a:lnTo>
                        <a:pt x="363" y="213"/>
                      </a:lnTo>
                      <a:lnTo>
                        <a:pt x="357" y="220"/>
                      </a:lnTo>
                      <a:lnTo>
                        <a:pt x="347" y="230"/>
                      </a:lnTo>
                      <a:lnTo>
                        <a:pt x="338" y="239"/>
                      </a:lnTo>
                      <a:lnTo>
                        <a:pt x="330" y="249"/>
                      </a:lnTo>
                      <a:lnTo>
                        <a:pt x="323" y="256"/>
                      </a:lnTo>
                      <a:lnTo>
                        <a:pt x="317" y="262"/>
                      </a:lnTo>
                      <a:lnTo>
                        <a:pt x="313" y="268"/>
                      </a:lnTo>
                      <a:lnTo>
                        <a:pt x="311" y="270"/>
                      </a:lnTo>
                      <a:lnTo>
                        <a:pt x="311" y="271"/>
                      </a:lnTo>
                      <a:lnTo>
                        <a:pt x="169" y="178"/>
                      </a:lnTo>
                      <a:lnTo>
                        <a:pt x="142" y="186"/>
                      </a:lnTo>
                      <a:lnTo>
                        <a:pt x="142" y="186"/>
                      </a:lnTo>
                      <a:close/>
                    </a:path>
                  </a:pathLst>
                </a:custGeom>
                <a:solidFill>
                  <a:srgbClr val="693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21" name="Freeform 137"/>
                <p:cNvSpPr>
                  <a:spLocks/>
                </p:cNvSpPr>
                <p:nvPr/>
              </p:nvSpPr>
              <p:spPr bwMode="auto">
                <a:xfrm>
                  <a:off x="3633" y="2002"/>
                  <a:ext cx="50" cy="24"/>
                </a:xfrm>
                <a:custGeom>
                  <a:avLst/>
                  <a:gdLst>
                    <a:gd name="T0" fmla="*/ 29 w 101"/>
                    <a:gd name="T1" fmla="*/ 0 h 50"/>
                    <a:gd name="T2" fmla="*/ 0 w 101"/>
                    <a:gd name="T3" fmla="*/ 40 h 50"/>
                    <a:gd name="T4" fmla="*/ 33 w 101"/>
                    <a:gd name="T5" fmla="*/ 50 h 50"/>
                    <a:gd name="T6" fmla="*/ 63 w 101"/>
                    <a:gd name="T7" fmla="*/ 48 h 50"/>
                    <a:gd name="T8" fmla="*/ 25 w 101"/>
                    <a:gd name="T9" fmla="*/ 27 h 50"/>
                    <a:gd name="T10" fmla="*/ 80 w 101"/>
                    <a:gd name="T11" fmla="*/ 29 h 50"/>
                    <a:gd name="T12" fmla="*/ 101 w 101"/>
                    <a:gd name="T13" fmla="*/ 25 h 50"/>
                    <a:gd name="T14" fmla="*/ 29 w 101"/>
                    <a:gd name="T15" fmla="*/ 0 h 50"/>
                    <a:gd name="T16" fmla="*/ 29 w 101"/>
                    <a:gd name="T17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1" h="50">
                      <a:moveTo>
                        <a:pt x="29" y="0"/>
                      </a:moveTo>
                      <a:lnTo>
                        <a:pt x="0" y="40"/>
                      </a:lnTo>
                      <a:lnTo>
                        <a:pt x="33" y="50"/>
                      </a:lnTo>
                      <a:lnTo>
                        <a:pt x="63" y="48"/>
                      </a:lnTo>
                      <a:lnTo>
                        <a:pt x="25" y="27"/>
                      </a:lnTo>
                      <a:lnTo>
                        <a:pt x="80" y="29"/>
                      </a:lnTo>
                      <a:lnTo>
                        <a:pt x="101" y="25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EBB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22" name="Freeform 138"/>
                <p:cNvSpPr>
                  <a:spLocks/>
                </p:cNvSpPr>
                <p:nvPr/>
              </p:nvSpPr>
              <p:spPr bwMode="auto">
                <a:xfrm>
                  <a:off x="3665" y="2011"/>
                  <a:ext cx="84" cy="34"/>
                </a:xfrm>
                <a:custGeom>
                  <a:avLst/>
                  <a:gdLst>
                    <a:gd name="T0" fmla="*/ 59 w 167"/>
                    <a:gd name="T1" fmla="*/ 0 h 69"/>
                    <a:gd name="T2" fmla="*/ 21 w 167"/>
                    <a:gd name="T3" fmla="*/ 21 h 69"/>
                    <a:gd name="T4" fmla="*/ 0 w 167"/>
                    <a:gd name="T5" fmla="*/ 61 h 69"/>
                    <a:gd name="T6" fmla="*/ 167 w 167"/>
                    <a:gd name="T7" fmla="*/ 69 h 69"/>
                    <a:gd name="T8" fmla="*/ 86 w 167"/>
                    <a:gd name="T9" fmla="*/ 14 h 69"/>
                    <a:gd name="T10" fmla="*/ 59 w 167"/>
                    <a:gd name="T11" fmla="*/ 0 h 69"/>
                    <a:gd name="T12" fmla="*/ 59 w 167"/>
                    <a:gd name="T13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69">
                      <a:moveTo>
                        <a:pt x="59" y="0"/>
                      </a:moveTo>
                      <a:lnTo>
                        <a:pt x="21" y="21"/>
                      </a:lnTo>
                      <a:lnTo>
                        <a:pt x="0" y="61"/>
                      </a:lnTo>
                      <a:lnTo>
                        <a:pt x="167" y="69"/>
                      </a:lnTo>
                      <a:lnTo>
                        <a:pt x="86" y="14"/>
                      </a:lnTo>
                      <a:lnTo>
                        <a:pt x="59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EBB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4123" name="Text Box 139"/>
              <p:cNvSpPr txBox="1">
                <a:spLocks noChangeArrowheads="1"/>
              </p:cNvSpPr>
              <p:nvPr/>
            </p:nvSpPr>
            <p:spPr bwMode="auto">
              <a:xfrm>
                <a:off x="2504" y="3071"/>
                <a:ext cx="196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latinLnBrk="1" hangingPunct="1"/>
                <a:endParaRPr kumimoji="1" lang="ko-KR" altLang="en-US">
                  <a:latin typeface="HY엽서L" pitchFamily="18" charset="-127"/>
                  <a:ea typeface="HY엽서L" pitchFamily="18" charset="-127"/>
                </a:endParaRPr>
              </a:p>
            </p:txBody>
          </p:sp>
        </p:grpSp>
      </p:grpSp>
      <p:sp>
        <p:nvSpPr>
          <p:cNvPr id="554124" name="Text Box 140"/>
          <p:cNvSpPr txBox="1">
            <a:spLocks noChangeArrowheads="1"/>
          </p:cNvSpPr>
          <p:nvPr/>
        </p:nvSpPr>
        <p:spPr bwMode="auto">
          <a:xfrm rot="-1031913">
            <a:off x="4913313" y="3773488"/>
            <a:ext cx="895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i="1">
                <a:solidFill>
                  <a:srgbClr val="CCFFCC"/>
                </a:solidFill>
                <a:latin typeface="Comic Sans MS" pitchFamily="66" charset="0"/>
                <a:ea typeface="굴림" pitchFamily="50" charset="-127"/>
              </a:rPr>
              <a:t>C Express</a:t>
            </a:r>
          </a:p>
        </p:txBody>
      </p:sp>
      <p:pic>
        <p:nvPicPr>
          <p:cNvPr id="554125" name="Picture 141" descr="MCj0421734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3698875"/>
            <a:ext cx="1138237" cy="15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4126" name="AutoShape 142"/>
          <p:cNvSpPr>
            <a:spLocks noChangeArrowheads="1"/>
          </p:cNvSpPr>
          <p:nvPr/>
        </p:nvSpPr>
        <p:spPr bwMode="auto">
          <a:xfrm>
            <a:off x="0" y="3352800"/>
            <a:ext cx="3925888" cy="698500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2000" dirty="0">
                <a:ea typeface="굴림" pitchFamily="50" charset="-127"/>
              </a:rPr>
              <a:t>제</a:t>
            </a:r>
            <a:r>
              <a:rPr lang="en-US" altLang="ko-KR" sz="2000" dirty="0">
                <a:ea typeface="굴림" pitchFamily="50" charset="-127"/>
              </a:rPr>
              <a:t>2</a:t>
            </a:r>
            <a:r>
              <a:rPr lang="ko-KR" altLang="en-US" sz="2000" dirty="0">
                <a:ea typeface="굴림" pitchFamily="50" charset="-127"/>
              </a:rPr>
              <a:t>장 </a:t>
            </a:r>
            <a:r>
              <a:rPr lang="ko-KR" altLang="en-US" sz="2000" dirty="0" smtClean="0">
                <a:ea typeface="굴림" pitchFamily="50" charset="-127"/>
              </a:rPr>
              <a:t> 프로그램 </a:t>
            </a:r>
            <a:r>
              <a:rPr lang="ko-KR" altLang="en-US" sz="2000" dirty="0">
                <a:ea typeface="굴림" pitchFamily="50" charset="-127"/>
              </a:rPr>
              <a:t>개발과정</a:t>
            </a:r>
          </a:p>
        </p:txBody>
      </p:sp>
      <p:pic>
        <p:nvPicPr>
          <p:cNvPr id="143" name="Picture 2" descr="http://www.zuckersystems.com/images/sec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82" y="608799"/>
            <a:ext cx="1251412" cy="12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8" y="1669116"/>
            <a:ext cx="4674476" cy="304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23" y="2526365"/>
            <a:ext cx="4674476" cy="304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 bwMode="auto">
          <a:xfrm>
            <a:off x="2250198" y="4591050"/>
            <a:ext cx="1409699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(1)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버튼을 클릭한다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3440823" y="4371975"/>
            <a:ext cx="581025" cy="227031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5326773" y="3467100"/>
            <a:ext cx="933450" cy="227031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5326773" y="4066725"/>
            <a:ext cx="752475" cy="227031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64998" y="3570306"/>
            <a:ext cx="2474201" cy="22064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(2)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콘솔 응용 프로그램을 선택한다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136398" y="4184218"/>
            <a:ext cx="1914525" cy="22064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(3)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빈 프로젝트를 선택한다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552009" y="5572124"/>
            <a:ext cx="1445502" cy="22064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(4)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버튼을 클릭한다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7755648" y="5228775"/>
            <a:ext cx="519112" cy="227031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847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209675"/>
            <a:ext cx="5976937" cy="507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 bwMode="auto">
          <a:xfrm>
            <a:off x="2705100" y="2476500"/>
            <a:ext cx="1866900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(1)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소스파일 마우스 </a:t>
            </a:r>
            <a:r>
              <a:rPr kumimoji="0" lang="ko-KR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</a:rPr>
              <a:t>우클릭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2031124" y="2724150"/>
            <a:ext cx="588252" cy="227031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572000" y="2825786"/>
            <a:ext cx="1752600" cy="227031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048376" y="2568611"/>
            <a:ext cx="1228724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(2)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새 항목 클릭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8690" name="Picture 2" descr="G:\Document\Dropbox\zelkun@live.co.kr\Dropbox\스크린샷\스크린샷 2015-08-11 14.58.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63" y="1257300"/>
            <a:ext cx="74687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6553200" y="1938337"/>
            <a:ext cx="485775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</a:rPr>
              <a:t>선택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945524" y="1762125"/>
            <a:ext cx="3607676" cy="314325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467473" y="5329237"/>
            <a:ext cx="990602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err="1" smtClean="0">
                <a:solidFill>
                  <a:schemeClr val="tx2"/>
                </a:solidFill>
              </a:rPr>
              <a:t>hello.c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입력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164473" y="5610225"/>
            <a:ext cx="4264901" cy="314325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038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프로그램 입력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9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0" y="1162050"/>
            <a:ext cx="8220385" cy="512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7959398" y="3845700"/>
            <a:ext cx="631173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솔루션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442572" y="2286000"/>
            <a:ext cx="2375338" cy="1559700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7057247" y="1759725"/>
            <a:ext cx="523875" cy="74295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 bwMode="auto">
          <a:xfrm>
            <a:off x="7484410" y="1541850"/>
            <a:ext cx="790575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프로젝트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904875" y="2069287"/>
            <a:ext cx="3152775" cy="11882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569635" y="3276600"/>
            <a:ext cx="1926290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철자에 주의하여 입력한다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프로그램 입력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0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" y="1809386"/>
            <a:ext cx="8494346" cy="311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818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컴파일하기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0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3" y="1276349"/>
            <a:ext cx="8341977" cy="488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2238376" y="1593037"/>
            <a:ext cx="2190750" cy="2357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245910" y="1828800"/>
            <a:ext cx="1926290" cy="4429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컴파일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, 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링크하여서 실행 파일을 생성한다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76275" y="4907737"/>
            <a:ext cx="4381499" cy="8453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572000" y="5429250"/>
            <a:ext cx="1600200" cy="4429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오류가 없다면 이러한 메시지가 나온다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78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1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프로그램 실행 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1" y="1181100"/>
            <a:ext cx="8716460" cy="520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80" y="2737613"/>
            <a:ext cx="5376057" cy="351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 bwMode="auto">
          <a:xfrm>
            <a:off x="2493353" y="2035949"/>
            <a:ext cx="2190750" cy="2357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500887" y="2271712"/>
            <a:ext cx="1574598" cy="22145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프로그램을 실행한다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275680" y="2941556"/>
            <a:ext cx="865499" cy="2357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149821" y="2936060"/>
            <a:ext cx="2514748" cy="235763"/>
          </a:xfrm>
          <a:prstGeom prst="round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207643" y="3303984"/>
            <a:ext cx="1214890" cy="22145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프로그램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의 출력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5407195" y="3289695"/>
            <a:ext cx="1574598" cy="4118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프로그램의 실행이 끝나면 나오는 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메시지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에디터</a:t>
            </a:r>
            <a:r>
              <a:rPr lang="en-US" altLang="ko-KR" dirty="0"/>
              <a:t>, </a:t>
            </a:r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 err="1"/>
              <a:t>링커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디버깅 등의 기능이 하나의 프로그램 안에 들어 있는 것을 </a:t>
            </a:r>
            <a:r>
              <a:rPr lang="ko-KR" altLang="en-US" dirty="0" err="1"/>
              <a:t>무엇라고</a:t>
            </a:r>
            <a:r>
              <a:rPr lang="ko-KR" altLang="en-US" dirty="0"/>
              <a:t> 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에서 새로운 프로젝트를 생성하는 메뉴는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에서 프로젝트에 속하는 소스 파일을 </a:t>
            </a:r>
            <a:r>
              <a:rPr lang="ko-KR" altLang="en-US" dirty="0" err="1"/>
              <a:t>컴파일하여</a:t>
            </a:r>
            <a:r>
              <a:rPr lang="ko-KR" altLang="en-US" dirty="0"/>
              <a:t> 실행 파일을 생성하는 메뉴는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C </a:t>
            </a:r>
            <a:r>
              <a:rPr lang="ko-KR" altLang="en-US" dirty="0"/>
              <a:t>언어에서는 대문자와 소문자를 구별하는가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를 이용하여서 </a:t>
            </a:r>
            <a:r>
              <a:rPr lang="en-US" altLang="ko-KR" dirty="0" err="1"/>
              <a:t>sample.c</a:t>
            </a:r>
            <a:r>
              <a:rPr lang="ko-KR" altLang="en-US" dirty="0"/>
              <a:t>라는 소스 파일을 </a:t>
            </a:r>
            <a:r>
              <a:rPr lang="ko-KR" altLang="en-US" dirty="0" err="1"/>
              <a:t>컴파일하였을</a:t>
            </a:r>
            <a:r>
              <a:rPr lang="ko-KR" altLang="en-US" dirty="0"/>
              <a:t> 때 생성되는 파일들은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를 사용하여 소스 프로그램을 편집하는 경우</a:t>
            </a:r>
            <a:r>
              <a:rPr lang="en-US" altLang="ko-KR" dirty="0"/>
              <a:t>, </a:t>
            </a:r>
            <a:r>
              <a:rPr lang="ko-KR" altLang="en-US" dirty="0" err="1"/>
              <a:t>메모장같은</a:t>
            </a:r>
            <a:r>
              <a:rPr lang="ko-KR" altLang="en-US" dirty="0"/>
              <a:t> 다른 텍스트 에디터를 사용하여도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2165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첫번째 프로그램의 설명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0775" y="1327150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 smtClean="0">
                <a:solidFill>
                  <a:srgbClr val="0000FF"/>
                </a:solidFill>
                <a:latin typeface="Trebuchet MS" pitchFamily="34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&lt;stdio.h&gt;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int </a:t>
            </a:r>
            <a:r>
              <a:rPr lang="en-US" altLang="ko-KR" sz="1800" noProof="1">
                <a:latin typeface="Trebuchet MS" pitchFamily="34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(void)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{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latin typeface="Trebuchet MS" pitchFamily="34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sz="1800" noProof="1">
                <a:latin typeface="Trebuchet MS" pitchFamily="34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return </a:t>
            </a:r>
            <a:r>
              <a:rPr lang="en-US" altLang="ko-KR" sz="1800" noProof="1">
                <a:latin typeface="Trebuchet MS" pitchFamily="34" charset="0"/>
              </a:rPr>
              <a:t>0;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}</a:t>
            </a:r>
            <a:endParaRPr lang="ko-KR" altLang="en-US" sz="18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4833" name="_x262754600" descr="EMB000003d036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795" y="1316530"/>
            <a:ext cx="3021159" cy="30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V="1">
            <a:off x="3895805" y="2020901"/>
            <a:ext cx="2205318" cy="6685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oval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작업 지시서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5857" name="_x262752280" descr="EMB000003d036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90" y="1571386"/>
            <a:ext cx="661213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14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0850" y="1158875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Trebuchet MS" pitchFamily="34" charset="0"/>
                <a:ea typeface="+mj-ea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  <a:ea typeface="+mj-ea"/>
              </a:rPr>
              <a:t>(IDE: integrated development environment</a:t>
            </a:r>
            <a:r>
              <a:rPr lang="en-US" altLang="ko-KR" dirty="0" smtClean="0">
                <a:latin typeface="Trebuchet MS" pitchFamily="34" charset="0"/>
                <a:ea typeface="+mj-ea"/>
              </a:rPr>
              <a:t>)</a:t>
            </a:r>
            <a:endParaRPr lang="en-US" altLang="ko-KR" dirty="0">
              <a:latin typeface="Trebuchet MS" pitchFamily="34" charset="0"/>
              <a:ea typeface="+mj-ea"/>
            </a:endParaRPr>
          </a:p>
          <a:p>
            <a:pPr lvl="1"/>
            <a:r>
              <a:rPr lang="ko-KR" altLang="en-US" dirty="0">
                <a:latin typeface="Trebuchet MS" pitchFamily="34" charset="0"/>
                <a:ea typeface="+mj-ea"/>
              </a:rPr>
              <a:t>에디터 </a:t>
            </a:r>
            <a:r>
              <a:rPr lang="en-US" altLang="ko-KR" dirty="0">
                <a:latin typeface="Trebuchet MS" pitchFamily="34" charset="0"/>
                <a:ea typeface="+mj-ea"/>
              </a:rPr>
              <a:t>+ </a:t>
            </a:r>
            <a:r>
              <a:rPr lang="ko-KR" altLang="en-US" dirty="0">
                <a:latin typeface="Trebuchet MS" pitchFamily="34" charset="0"/>
                <a:ea typeface="+mj-ea"/>
              </a:rPr>
              <a:t>컴파일러 </a:t>
            </a:r>
            <a:r>
              <a:rPr lang="en-US" altLang="ko-KR" dirty="0">
                <a:latin typeface="Trebuchet MS" pitchFamily="34" charset="0"/>
                <a:ea typeface="+mj-ea"/>
              </a:rPr>
              <a:t>+ </a:t>
            </a:r>
            <a:r>
              <a:rPr lang="ko-KR" altLang="en-US" dirty="0" err="1" smtClean="0">
                <a:latin typeface="Trebuchet MS" pitchFamily="34" charset="0"/>
                <a:ea typeface="+mj-ea"/>
              </a:rPr>
              <a:t>디버거</a:t>
            </a:r>
            <a:endParaRPr lang="en-US" altLang="ko-KR" dirty="0" smtClean="0">
              <a:latin typeface="Trebuchet MS" pitchFamily="34" charset="0"/>
              <a:ea typeface="+mj-ea"/>
            </a:endParaRPr>
          </a:p>
          <a:p>
            <a:endParaRPr lang="en-US" altLang="ko-KR" dirty="0" smtClean="0">
              <a:latin typeface="Trebuchet MS" pitchFamily="34" charset="0"/>
            </a:endParaRPr>
          </a:p>
          <a:p>
            <a:endParaRPr lang="en-US" altLang="ko-KR" dirty="0">
              <a:latin typeface="Trebuchet MS" pitchFamily="34" charset="0"/>
            </a:endParaRPr>
          </a:p>
          <a:p>
            <a:endParaRPr lang="en-US" altLang="ko-KR" dirty="0" smtClean="0">
              <a:latin typeface="Trebuchet MS" pitchFamily="34" charset="0"/>
            </a:endParaRPr>
          </a:p>
          <a:p>
            <a:endParaRPr lang="en-US" altLang="ko-KR" dirty="0">
              <a:latin typeface="Trebuchet MS" pitchFamily="34" charset="0"/>
            </a:endParaRPr>
          </a:p>
          <a:p>
            <a:endParaRPr lang="en-US" altLang="ko-KR" dirty="0" smtClean="0">
              <a:latin typeface="Trebuchet MS" pitchFamily="34" charset="0"/>
            </a:endParaRPr>
          </a:p>
          <a:p>
            <a:pPr lvl="1"/>
            <a:endParaRPr lang="en-US" altLang="ko-KR" dirty="0" smtClean="0">
              <a:latin typeface="Trebuchet MS" pitchFamily="34" charset="0"/>
            </a:endParaRPr>
          </a:p>
          <a:p>
            <a:pPr lvl="1"/>
            <a:endParaRPr lang="en-US" altLang="ko-KR" dirty="0">
              <a:latin typeface="Trebuchet MS" pitchFamily="34" charset="0"/>
            </a:endParaRPr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7"/>
          <a:stretch/>
        </p:blipFill>
        <p:spPr bwMode="auto">
          <a:xfrm>
            <a:off x="2243739" y="2674723"/>
            <a:ext cx="3505200" cy="222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작업을 적어주는 위치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6881" name="_x262753400" descr="EMB000003d036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2" y="1586752"/>
            <a:ext cx="4894729" cy="41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간략한 소스 설명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7905" name="_x262753640" descr="EMB000003d0366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90" y="1642435"/>
            <a:ext cx="6554481" cy="42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 smtClean="0"/>
              <a:t>헤더</a:t>
            </a:r>
            <a:r>
              <a:rPr lang="en-US" altLang="en-US" noProof="1" smtClean="0"/>
              <a:t> </a:t>
            </a:r>
            <a:r>
              <a:rPr lang="ko-KR" altLang="en-US" noProof="1" smtClean="0"/>
              <a:t>파일 포함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4" y="1430564"/>
            <a:ext cx="8299912" cy="404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3600" noProof="1" smtClean="0">
                <a:solidFill>
                  <a:srgbClr val="800000"/>
                </a:solidFill>
              </a:rPr>
              <a:t>함수</a:t>
            </a:r>
            <a:endParaRPr lang="en-US" altLang="en-US" sz="3600" noProof="1">
              <a:solidFill>
                <a:srgbClr val="800000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(function): </a:t>
            </a:r>
            <a:r>
              <a:rPr lang="ko-KR" altLang="en-US" dirty="0"/>
              <a:t>특정한 작업을 수행하기 위하여 작성된 독립적인 코드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843538"/>
              </p:ext>
            </p:extLst>
          </p:nvPr>
        </p:nvGraphicFramePr>
        <p:xfrm>
          <a:off x="3677784" y="2054879"/>
          <a:ext cx="8715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5" name="Equation" r:id="rId3" imgW="622030" imgH="228501" progId="Equation.3">
                  <p:embed/>
                </p:oleObj>
              </mc:Choice>
              <mc:Fallback>
                <p:oleObj name="Equation" r:id="rId3" imgW="622030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784" y="2054879"/>
                        <a:ext cx="8715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5252851" y="3810001"/>
            <a:ext cx="341313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601976" y="3387726"/>
            <a:ext cx="1730375" cy="1271587"/>
          </a:xfrm>
          <a:prstGeom prst="rect">
            <a:avLst/>
          </a:prstGeom>
          <a:solidFill>
            <a:srgbClr val="FF3300">
              <a:alpha val="11000"/>
            </a:srgbClr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5217926" y="2949576"/>
            <a:ext cx="498475" cy="4381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178239" y="2949576"/>
            <a:ext cx="6159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370326" y="3387726"/>
            <a:ext cx="23177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 flipV="1">
            <a:off x="5217926" y="4659313"/>
            <a:ext cx="498475" cy="43973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5178239" y="5097463"/>
            <a:ext cx="6159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410139" y="3870326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함수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910076" y="2292351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입력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5794189" y="5273676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출력</a:t>
            </a:r>
          </a:p>
        </p:txBody>
      </p:sp>
      <p:pic>
        <p:nvPicPr>
          <p:cNvPr id="22" name="Picture 20" descr="MCj0419662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464" y="2076451"/>
            <a:ext cx="46355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5476689" y="2654301"/>
            <a:ext cx="0" cy="419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5476689" y="5014913"/>
            <a:ext cx="0" cy="4206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5435414" y="3554413"/>
            <a:ext cx="63500" cy="150813"/>
          </a:xfrm>
          <a:custGeom>
            <a:avLst/>
            <a:gdLst>
              <a:gd name="T0" fmla="*/ 107 w 122"/>
              <a:gd name="T1" fmla="*/ 0 h 285"/>
              <a:gd name="T2" fmla="*/ 122 w 122"/>
              <a:gd name="T3" fmla="*/ 285 h 285"/>
              <a:gd name="T4" fmla="*/ 0 w 122"/>
              <a:gd name="T5" fmla="*/ 41 h 285"/>
              <a:gd name="T6" fmla="*/ 107 w 122"/>
              <a:gd name="T7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" h="285">
                <a:moveTo>
                  <a:pt x="107" y="0"/>
                </a:moveTo>
                <a:lnTo>
                  <a:pt x="122" y="285"/>
                </a:lnTo>
                <a:lnTo>
                  <a:pt x="0" y="41"/>
                </a:lnTo>
                <a:lnTo>
                  <a:pt x="107" y="0"/>
                </a:lnTo>
                <a:close/>
              </a:path>
            </a:pathLst>
          </a:custGeom>
          <a:solidFill>
            <a:srgbClr val="FF1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5554476" y="3533776"/>
            <a:ext cx="69850" cy="147637"/>
          </a:xfrm>
          <a:custGeom>
            <a:avLst/>
            <a:gdLst>
              <a:gd name="T0" fmla="*/ 132 w 132"/>
              <a:gd name="T1" fmla="*/ 36 h 278"/>
              <a:gd name="T2" fmla="*/ 0 w 132"/>
              <a:gd name="T3" fmla="*/ 278 h 278"/>
              <a:gd name="T4" fmla="*/ 23 w 132"/>
              <a:gd name="T5" fmla="*/ 0 h 278"/>
              <a:gd name="T6" fmla="*/ 132 w 132"/>
              <a:gd name="T7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278">
                <a:moveTo>
                  <a:pt x="132" y="36"/>
                </a:moveTo>
                <a:lnTo>
                  <a:pt x="0" y="278"/>
                </a:lnTo>
                <a:lnTo>
                  <a:pt x="23" y="0"/>
                </a:lnTo>
                <a:lnTo>
                  <a:pt x="132" y="36"/>
                </a:lnTo>
                <a:close/>
              </a:path>
            </a:pathLst>
          </a:custGeom>
          <a:solidFill>
            <a:srgbClr val="FF1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5584639" y="3633788"/>
            <a:ext cx="125412" cy="104775"/>
          </a:xfrm>
          <a:custGeom>
            <a:avLst/>
            <a:gdLst>
              <a:gd name="T0" fmla="*/ 237 w 237"/>
              <a:gd name="T1" fmla="*/ 107 h 197"/>
              <a:gd name="T2" fmla="*/ 0 w 237"/>
              <a:gd name="T3" fmla="*/ 197 h 197"/>
              <a:gd name="T4" fmla="*/ 175 w 237"/>
              <a:gd name="T5" fmla="*/ 0 h 197"/>
              <a:gd name="T6" fmla="*/ 237 w 237"/>
              <a:gd name="T7" fmla="*/ 10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197">
                <a:moveTo>
                  <a:pt x="237" y="107"/>
                </a:moveTo>
                <a:lnTo>
                  <a:pt x="0" y="197"/>
                </a:lnTo>
                <a:lnTo>
                  <a:pt x="175" y="0"/>
                </a:lnTo>
                <a:lnTo>
                  <a:pt x="237" y="107"/>
                </a:lnTo>
                <a:close/>
              </a:path>
            </a:pathLst>
          </a:custGeom>
          <a:solidFill>
            <a:srgbClr val="FF1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6"/>
          <p:cNvSpPr>
            <a:spLocks/>
          </p:cNvSpPr>
          <p:nvPr/>
        </p:nvSpPr>
        <p:spPr bwMode="auto">
          <a:xfrm>
            <a:off x="4717864" y="3519488"/>
            <a:ext cx="1308100" cy="1003300"/>
          </a:xfrm>
          <a:custGeom>
            <a:avLst/>
            <a:gdLst>
              <a:gd name="T0" fmla="*/ 2319 w 2472"/>
              <a:gd name="T1" fmla="*/ 1065 h 1896"/>
              <a:gd name="T2" fmla="*/ 2411 w 2472"/>
              <a:gd name="T3" fmla="*/ 901 h 1896"/>
              <a:gd name="T4" fmla="*/ 2103 w 2472"/>
              <a:gd name="T5" fmla="*/ 750 h 1896"/>
              <a:gd name="T6" fmla="*/ 2079 w 2472"/>
              <a:gd name="T7" fmla="*/ 736 h 1896"/>
              <a:gd name="T8" fmla="*/ 1761 w 2472"/>
              <a:gd name="T9" fmla="*/ 686 h 1896"/>
              <a:gd name="T10" fmla="*/ 1744 w 2472"/>
              <a:gd name="T11" fmla="*/ 690 h 1896"/>
              <a:gd name="T12" fmla="*/ 1728 w 2472"/>
              <a:gd name="T13" fmla="*/ 695 h 1896"/>
              <a:gd name="T14" fmla="*/ 1593 w 2472"/>
              <a:gd name="T15" fmla="*/ 592 h 1896"/>
              <a:gd name="T16" fmla="*/ 1260 w 2472"/>
              <a:gd name="T17" fmla="*/ 612 h 1896"/>
              <a:gd name="T18" fmla="*/ 1244 w 2472"/>
              <a:gd name="T19" fmla="*/ 564 h 1896"/>
              <a:gd name="T20" fmla="*/ 1144 w 2472"/>
              <a:gd name="T21" fmla="*/ 132 h 1896"/>
              <a:gd name="T22" fmla="*/ 962 w 2472"/>
              <a:gd name="T23" fmla="*/ 232 h 1896"/>
              <a:gd name="T24" fmla="*/ 937 w 2472"/>
              <a:gd name="T25" fmla="*/ 219 h 1896"/>
              <a:gd name="T26" fmla="*/ 912 w 2472"/>
              <a:gd name="T27" fmla="*/ 208 h 1896"/>
              <a:gd name="T28" fmla="*/ 544 w 2472"/>
              <a:gd name="T29" fmla="*/ 194 h 1896"/>
              <a:gd name="T30" fmla="*/ 511 w 2472"/>
              <a:gd name="T31" fmla="*/ 206 h 1896"/>
              <a:gd name="T32" fmla="*/ 480 w 2472"/>
              <a:gd name="T33" fmla="*/ 221 h 1896"/>
              <a:gd name="T34" fmla="*/ 309 w 2472"/>
              <a:gd name="T35" fmla="*/ 132 h 1896"/>
              <a:gd name="T36" fmla="*/ 191 w 2472"/>
              <a:gd name="T37" fmla="*/ 525 h 1896"/>
              <a:gd name="T38" fmla="*/ 174 w 2472"/>
              <a:gd name="T39" fmla="*/ 568 h 1896"/>
              <a:gd name="T40" fmla="*/ 159 w 2472"/>
              <a:gd name="T41" fmla="*/ 611 h 1896"/>
              <a:gd name="T42" fmla="*/ 0 w 2472"/>
              <a:gd name="T43" fmla="*/ 986 h 1896"/>
              <a:gd name="T44" fmla="*/ 161 w 2472"/>
              <a:gd name="T45" fmla="*/ 1059 h 1896"/>
              <a:gd name="T46" fmla="*/ 176 w 2472"/>
              <a:gd name="T47" fmla="*/ 1103 h 1896"/>
              <a:gd name="T48" fmla="*/ 195 w 2472"/>
              <a:gd name="T49" fmla="*/ 1146 h 1896"/>
              <a:gd name="T50" fmla="*/ 453 w 2472"/>
              <a:gd name="T51" fmla="*/ 1428 h 1896"/>
              <a:gd name="T52" fmla="*/ 486 w 2472"/>
              <a:gd name="T53" fmla="*/ 1445 h 1896"/>
              <a:gd name="T54" fmla="*/ 523 w 2472"/>
              <a:gd name="T55" fmla="*/ 1460 h 1896"/>
              <a:gd name="T56" fmla="*/ 585 w 2472"/>
              <a:gd name="T57" fmla="*/ 1653 h 1896"/>
              <a:gd name="T58" fmla="*/ 919 w 2472"/>
              <a:gd name="T59" fmla="*/ 1450 h 1896"/>
              <a:gd name="T60" fmla="*/ 948 w 2472"/>
              <a:gd name="T61" fmla="*/ 1438 h 1896"/>
              <a:gd name="T62" fmla="*/ 977 w 2472"/>
              <a:gd name="T63" fmla="*/ 1422 h 1896"/>
              <a:gd name="T64" fmla="*/ 1337 w 2472"/>
              <a:gd name="T65" fmla="*/ 1302 h 1896"/>
              <a:gd name="T66" fmla="*/ 1389 w 2472"/>
              <a:gd name="T67" fmla="*/ 1341 h 1896"/>
              <a:gd name="T68" fmla="*/ 1404 w 2472"/>
              <a:gd name="T69" fmla="*/ 1401 h 1896"/>
              <a:gd name="T70" fmla="*/ 1592 w 2472"/>
              <a:gd name="T71" fmla="*/ 1677 h 1896"/>
              <a:gd name="T72" fmla="*/ 1617 w 2472"/>
              <a:gd name="T73" fmla="*/ 1694 h 1896"/>
              <a:gd name="T74" fmla="*/ 1642 w 2472"/>
              <a:gd name="T75" fmla="*/ 1710 h 1896"/>
              <a:gd name="T76" fmla="*/ 1678 w 2472"/>
              <a:gd name="T77" fmla="*/ 1863 h 1896"/>
              <a:gd name="T78" fmla="*/ 1974 w 2472"/>
              <a:gd name="T79" fmla="*/ 1751 h 1896"/>
              <a:gd name="T80" fmla="*/ 1998 w 2472"/>
              <a:gd name="T81" fmla="*/ 1744 h 1896"/>
              <a:gd name="T82" fmla="*/ 2023 w 2472"/>
              <a:gd name="T83" fmla="*/ 1735 h 1896"/>
              <a:gd name="T84" fmla="*/ 2328 w 2472"/>
              <a:gd name="T85" fmla="*/ 1655 h 1896"/>
              <a:gd name="T86" fmla="*/ 2283 w 2472"/>
              <a:gd name="T87" fmla="*/ 1475 h 1896"/>
              <a:gd name="T88" fmla="*/ 2443 w 2472"/>
              <a:gd name="T89" fmla="*/ 1428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472" h="1896">
                <a:moveTo>
                  <a:pt x="2324" y="1086"/>
                </a:moveTo>
                <a:lnTo>
                  <a:pt x="2322" y="1075"/>
                </a:lnTo>
                <a:lnTo>
                  <a:pt x="2319" y="1065"/>
                </a:lnTo>
                <a:lnTo>
                  <a:pt x="2316" y="1053"/>
                </a:lnTo>
                <a:lnTo>
                  <a:pt x="2313" y="1043"/>
                </a:lnTo>
                <a:lnTo>
                  <a:pt x="2411" y="901"/>
                </a:lnTo>
                <a:lnTo>
                  <a:pt x="2261" y="683"/>
                </a:lnTo>
                <a:lnTo>
                  <a:pt x="2111" y="756"/>
                </a:lnTo>
                <a:lnTo>
                  <a:pt x="2103" y="750"/>
                </a:lnTo>
                <a:lnTo>
                  <a:pt x="2096" y="746"/>
                </a:lnTo>
                <a:lnTo>
                  <a:pt x="2088" y="740"/>
                </a:lnTo>
                <a:lnTo>
                  <a:pt x="2079" y="736"/>
                </a:lnTo>
                <a:lnTo>
                  <a:pt x="2061" y="552"/>
                </a:lnTo>
                <a:lnTo>
                  <a:pt x="1819" y="520"/>
                </a:lnTo>
                <a:lnTo>
                  <a:pt x="1761" y="686"/>
                </a:lnTo>
                <a:lnTo>
                  <a:pt x="1756" y="688"/>
                </a:lnTo>
                <a:lnTo>
                  <a:pt x="1749" y="689"/>
                </a:lnTo>
                <a:lnTo>
                  <a:pt x="1744" y="690"/>
                </a:lnTo>
                <a:lnTo>
                  <a:pt x="1739" y="692"/>
                </a:lnTo>
                <a:lnTo>
                  <a:pt x="1733" y="693"/>
                </a:lnTo>
                <a:lnTo>
                  <a:pt x="1728" y="695"/>
                </a:lnTo>
                <a:lnTo>
                  <a:pt x="1723" y="696"/>
                </a:lnTo>
                <a:lnTo>
                  <a:pt x="1718" y="697"/>
                </a:lnTo>
                <a:lnTo>
                  <a:pt x="1593" y="592"/>
                </a:lnTo>
                <a:lnTo>
                  <a:pt x="1453" y="717"/>
                </a:lnTo>
                <a:lnTo>
                  <a:pt x="1453" y="672"/>
                </a:lnTo>
                <a:lnTo>
                  <a:pt x="1260" y="612"/>
                </a:lnTo>
                <a:lnTo>
                  <a:pt x="1255" y="596"/>
                </a:lnTo>
                <a:lnTo>
                  <a:pt x="1250" y="579"/>
                </a:lnTo>
                <a:lnTo>
                  <a:pt x="1244" y="564"/>
                </a:lnTo>
                <a:lnTo>
                  <a:pt x="1238" y="548"/>
                </a:lnTo>
                <a:lnTo>
                  <a:pt x="1340" y="356"/>
                </a:lnTo>
                <a:lnTo>
                  <a:pt x="1144" y="132"/>
                </a:lnTo>
                <a:lnTo>
                  <a:pt x="978" y="241"/>
                </a:lnTo>
                <a:lnTo>
                  <a:pt x="970" y="236"/>
                </a:lnTo>
                <a:lnTo>
                  <a:pt x="962" y="232"/>
                </a:lnTo>
                <a:lnTo>
                  <a:pt x="954" y="228"/>
                </a:lnTo>
                <a:lnTo>
                  <a:pt x="945" y="223"/>
                </a:lnTo>
                <a:lnTo>
                  <a:pt x="937" y="219"/>
                </a:lnTo>
                <a:lnTo>
                  <a:pt x="928" y="215"/>
                </a:lnTo>
                <a:lnTo>
                  <a:pt x="920" y="212"/>
                </a:lnTo>
                <a:lnTo>
                  <a:pt x="912" y="208"/>
                </a:lnTo>
                <a:lnTo>
                  <a:pt x="862" y="0"/>
                </a:lnTo>
                <a:lnTo>
                  <a:pt x="585" y="0"/>
                </a:lnTo>
                <a:lnTo>
                  <a:pt x="544" y="194"/>
                </a:lnTo>
                <a:lnTo>
                  <a:pt x="533" y="198"/>
                </a:lnTo>
                <a:lnTo>
                  <a:pt x="523" y="202"/>
                </a:lnTo>
                <a:lnTo>
                  <a:pt x="511" y="206"/>
                </a:lnTo>
                <a:lnTo>
                  <a:pt x="501" y="211"/>
                </a:lnTo>
                <a:lnTo>
                  <a:pt x="490" y="215"/>
                </a:lnTo>
                <a:lnTo>
                  <a:pt x="480" y="221"/>
                </a:lnTo>
                <a:lnTo>
                  <a:pt x="469" y="225"/>
                </a:lnTo>
                <a:lnTo>
                  <a:pt x="459" y="231"/>
                </a:lnTo>
                <a:lnTo>
                  <a:pt x="309" y="132"/>
                </a:lnTo>
                <a:lnTo>
                  <a:pt x="114" y="356"/>
                </a:lnTo>
                <a:lnTo>
                  <a:pt x="198" y="512"/>
                </a:lnTo>
                <a:lnTo>
                  <a:pt x="191" y="525"/>
                </a:lnTo>
                <a:lnTo>
                  <a:pt x="185" y="539"/>
                </a:lnTo>
                <a:lnTo>
                  <a:pt x="179" y="554"/>
                </a:lnTo>
                <a:lnTo>
                  <a:pt x="174" y="568"/>
                </a:lnTo>
                <a:lnTo>
                  <a:pt x="169" y="582"/>
                </a:lnTo>
                <a:lnTo>
                  <a:pt x="164" y="596"/>
                </a:lnTo>
                <a:lnTo>
                  <a:pt x="159" y="611"/>
                </a:lnTo>
                <a:lnTo>
                  <a:pt x="155" y="625"/>
                </a:lnTo>
                <a:lnTo>
                  <a:pt x="0" y="672"/>
                </a:lnTo>
                <a:lnTo>
                  <a:pt x="0" y="986"/>
                </a:lnTo>
                <a:lnTo>
                  <a:pt x="153" y="1029"/>
                </a:lnTo>
                <a:lnTo>
                  <a:pt x="156" y="1045"/>
                </a:lnTo>
                <a:lnTo>
                  <a:pt x="161" y="1059"/>
                </a:lnTo>
                <a:lnTo>
                  <a:pt x="166" y="1075"/>
                </a:lnTo>
                <a:lnTo>
                  <a:pt x="171" y="1089"/>
                </a:lnTo>
                <a:lnTo>
                  <a:pt x="176" y="1103"/>
                </a:lnTo>
                <a:lnTo>
                  <a:pt x="183" y="1117"/>
                </a:lnTo>
                <a:lnTo>
                  <a:pt x="189" y="1132"/>
                </a:lnTo>
                <a:lnTo>
                  <a:pt x="195" y="1146"/>
                </a:lnTo>
                <a:lnTo>
                  <a:pt x="118" y="1302"/>
                </a:lnTo>
                <a:lnTo>
                  <a:pt x="313" y="1523"/>
                </a:lnTo>
                <a:lnTo>
                  <a:pt x="453" y="1428"/>
                </a:lnTo>
                <a:lnTo>
                  <a:pt x="464" y="1433"/>
                </a:lnTo>
                <a:lnTo>
                  <a:pt x="475" y="1439"/>
                </a:lnTo>
                <a:lnTo>
                  <a:pt x="486" y="1445"/>
                </a:lnTo>
                <a:lnTo>
                  <a:pt x="499" y="1450"/>
                </a:lnTo>
                <a:lnTo>
                  <a:pt x="510" y="1455"/>
                </a:lnTo>
                <a:lnTo>
                  <a:pt x="523" y="1460"/>
                </a:lnTo>
                <a:lnTo>
                  <a:pt x="534" y="1465"/>
                </a:lnTo>
                <a:lnTo>
                  <a:pt x="546" y="1469"/>
                </a:lnTo>
                <a:lnTo>
                  <a:pt x="585" y="1653"/>
                </a:lnTo>
                <a:lnTo>
                  <a:pt x="862" y="1653"/>
                </a:lnTo>
                <a:lnTo>
                  <a:pt x="909" y="1455"/>
                </a:lnTo>
                <a:lnTo>
                  <a:pt x="919" y="1450"/>
                </a:lnTo>
                <a:lnTo>
                  <a:pt x="929" y="1446"/>
                </a:lnTo>
                <a:lnTo>
                  <a:pt x="939" y="1442"/>
                </a:lnTo>
                <a:lnTo>
                  <a:pt x="948" y="1438"/>
                </a:lnTo>
                <a:lnTo>
                  <a:pt x="958" y="1433"/>
                </a:lnTo>
                <a:lnTo>
                  <a:pt x="967" y="1428"/>
                </a:lnTo>
                <a:lnTo>
                  <a:pt x="977" y="1422"/>
                </a:lnTo>
                <a:lnTo>
                  <a:pt x="985" y="1416"/>
                </a:lnTo>
                <a:lnTo>
                  <a:pt x="1140" y="1523"/>
                </a:lnTo>
                <a:lnTo>
                  <a:pt x="1337" y="1302"/>
                </a:lnTo>
                <a:lnTo>
                  <a:pt x="1334" y="1300"/>
                </a:lnTo>
                <a:lnTo>
                  <a:pt x="1385" y="1321"/>
                </a:lnTo>
                <a:lnTo>
                  <a:pt x="1389" y="1341"/>
                </a:lnTo>
                <a:lnTo>
                  <a:pt x="1393" y="1361"/>
                </a:lnTo>
                <a:lnTo>
                  <a:pt x="1398" y="1381"/>
                </a:lnTo>
                <a:lnTo>
                  <a:pt x="1404" y="1401"/>
                </a:lnTo>
                <a:lnTo>
                  <a:pt x="1325" y="1520"/>
                </a:lnTo>
                <a:lnTo>
                  <a:pt x="1475" y="1737"/>
                </a:lnTo>
                <a:lnTo>
                  <a:pt x="1592" y="1677"/>
                </a:lnTo>
                <a:lnTo>
                  <a:pt x="1599" y="1682"/>
                </a:lnTo>
                <a:lnTo>
                  <a:pt x="1608" y="1688"/>
                </a:lnTo>
                <a:lnTo>
                  <a:pt x="1617" y="1694"/>
                </a:lnTo>
                <a:lnTo>
                  <a:pt x="1624" y="1700"/>
                </a:lnTo>
                <a:lnTo>
                  <a:pt x="1633" y="1704"/>
                </a:lnTo>
                <a:lnTo>
                  <a:pt x="1642" y="1710"/>
                </a:lnTo>
                <a:lnTo>
                  <a:pt x="1651" y="1714"/>
                </a:lnTo>
                <a:lnTo>
                  <a:pt x="1659" y="1718"/>
                </a:lnTo>
                <a:lnTo>
                  <a:pt x="1678" y="1863"/>
                </a:lnTo>
                <a:lnTo>
                  <a:pt x="1919" y="1896"/>
                </a:lnTo>
                <a:lnTo>
                  <a:pt x="1966" y="1754"/>
                </a:lnTo>
                <a:lnTo>
                  <a:pt x="1974" y="1751"/>
                </a:lnTo>
                <a:lnTo>
                  <a:pt x="1982" y="1749"/>
                </a:lnTo>
                <a:lnTo>
                  <a:pt x="1991" y="1747"/>
                </a:lnTo>
                <a:lnTo>
                  <a:pt x="1998" y="1744"/>
                </a:lnTo>
                <a:lnTo>
                  <a:pt x="2007" y="1741"/>
                </a:lnTo>
                <a:lnTo>
                  <a:pt x="2014" y="1738"/>
                </a:lnTo>
                <a:lnTo>
                  <a:pt x="2023" y="1735"/>
                </a:lnTo>
                <a:lnTo>
                  <a:pt x="2031" y="1731"/>
                </a:lnTo>
                <a:lnTo>
                  <a:pt x="2137" y="1826"/>
                </a:lnTo>
                <a:lnTo>
                  <a:pt x="2328" y="1655"/>
                </a:lnTo>
                <a:lnTo>
                  <a:pt x="2271" y="1502"/>
                </a:lnTo>
                <a:lnTo>
                  <a:pt x="2277" y="1489"/>
                </a:lnTo>
                <a:lnTo>
                  <a:pt x="2283" y="1475"/>
                </a:lnTo>
                <a:lnTo>
                  <a:pt x="2289" y="1462"/>
                </a:lnTo>
                <a:lnTo>
                  <a:pt x="2296" y="1448"/>
                </a:lnTo>
                <a:lnTo>
                  <a:pt x="2443" y="1428"/>
                </a:lnTo>
                <a:lnTo>
                  <a:pt x="2472" y="1154"/>
                </a:lnTo>
                <a:lnTo>
                  <a:pt x="2324" y="1086"/>
                </a:lnTo>
                <a:close/>
              </a:path>
            </a:pathLst>
          </a:custGeom>
          <a:solidFill>
            <a:srgbClr val="99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4732151" y="3535363"/>
            <a:ext cx="741363" cy="842963"/>
            <a:chOff x="3900" y="1698"/>
            <a:chExt cx="467" cy="531"/>
          </a:xfrm>
        </p:grpSpPr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3900" y="1698"/>
              <a:ext cx="467" cy="531"/>
            </a:xfrm>
            <a:custGeom>
              <a:avLst/>
              <a:gdLst>
                <a:gd name="T0" fmla="*/ 1194 w 1401"/>
                <a:gd name="T1" fmla="*/ 1057 h 1593"/>
                <a:gd name="T2" fmla="*/ 1211 w 1401"/>
                <a:gd name="T3" fmla="*/ 1009 h 1593"/>
                <a:gd name="T4" fmla="*/ 1401 w 1401"/>
                <a:gd name="T5" fmla="*/ 934 h 1593"/>
                <a:gd name="T6" fmla="*/ 1216 w 1401"/>
                <a:gd name="T7" fmla="*/ 608 h 1593"/>
                <a:gd name="T8" fmla="*/ 1201 w 1401"/>
                <a:gd name="T9" fmla="*/ 561 h 1593"/>
                <a:gd name="T10" fmla="*/ 1182 w 1401"/>
                <a:gd name="T11" fmla="*/ 515 h 1593"/>
                <a:gd name="T12" fmla="*/ 1114 w 1401"/>
                <a:gd name="T13" fmla="*/ 139 h 1593"/>
                <a:gd name="T14" fmla="*/ 942 w 1401"/>
                <a:gd name="T15" fmla="*/ 238 h 1593"/>
                <a:gd name="T16" fmla="*/ 921 w 1401"/>
                <a:gd name="T17" fmla="*/ 226 h 1593"/>
                <a:gd name="T18" fmla="*/ 898 w 1401"/>
                <a:gd name="T19" fmla="*/ 215 h 1593"/>
                <a:gd name="T20" fmla="*/ 876 w 1401"/>
                <a:gd name="T21" fmla="*/ 205 h 1593"/>
                <a:gd name="T22" fmla="*/ 817 w 1401"/>
                <a:gd name="T23" fmla="*/ 0 h 1593"/>
                <a:gd name="T24" fmla="*/ 539 w 1401"/>
                <a:gd name="T25" fmla="*/ 188 h 1593"/>
                <a:gd name="T26" fmla="*/ 512 w 1401"/>
                <a:gd name="T27" fmla="*/ 198 h 1593"/>
                <a:gd name="T28" fmla="*/ 484 w 1401"/>
                <a:gd name="T29" fmla="*/ 208 h 1593"/>
                <a:gd name="T30" fmla="*/ 458 w 1401"/>
                <a:gd name="T31" fmla="*/ 221 h 1593"/>
                <a:gd name="T32" fmla="*/ 432 w 1401"/>
                <a:gd name="T33" fmla="*/ 233 h 1593"/>
                <a:gd name="T34" fmla="*/ 120 w 1401"/>
                <a:gd name="T35" fmla="*/ 330 h 1593"/>
                <a:gd name="T36" fmla="*/ 193 w 1401"/>
                <a:gd name="T37" fmla="*/ 498 h 1593"/>
                <a:gd name="T38" fmla="*/ 178 w 1401"/>
                <a:gd name="T39" fmla="*/ 532 h 1593"/>
                <a:gd name="T40" fmla="*/ 165 w 1401"/>
                <a:gd name="T41" fmla="*/ 566 h 1593"/>
                <a:gd name="T42" fmla="*/ 154 w 1401"/>
                <a:gd name="T43" fmla="*/ 601 h 1593"/>
                <a:gd name="T44" fmla="*/ 0 w 1401"/>
                <a:gd name="T45" fmla="*/ 665 h 1593"/>
                <a:gd name="T46" fmla="*/ 147 w 1401"/>
                <a:gd name="T47" fmla="*/ 975 h 1593"/>
                <a:gd name="T48" fmla="*/ 157 w 1401"/>
                <a:gd name="T49" fmla="*/ 1012 h 1593"/>
                <a:gd name="T50" fmla="*/ 169 w 1401"/>
                <a:gd name="T51" fmla="*/ 1048 h 1593"/>
                <a:gd name="T52" fmla="*/ 183 w 1401"/>
                <a:gd name="T53" fmla="*/ 1083 h 1593"/>
                <a:gd name="T54" fmla="*/ 199 w 1401"/>
                <a:gd name="T55" fmla="*/ 1117 h 1593"/>
                <a:gd name="T56" fmla="*/ 290 w 1401"/>
                <a:gd name="T57" fmla="*/ 1456 h 1593"/>
                <a:gd name="T58" fmla="*/ 439 w 1401"/>
                <a:gd name="T59" fmla="*/ 1372 h 1593"/>
                <a:gd name="T60" fmla="*/ 468 w 1401"/>
                <a:gd name="T61" fmla="*/ 1386 h 1593"/>
                <a:gd name="T62" fmla="*/ 497 w 1401"/>
                <a:gd name="T63" fmla="*/ 1399 h 1593"/>
                <a:gd name="T64" fmla="*/ 527 w 1401"/>
                <a:gd name="T65" fmla="*/ 1411 h 1593"/>
                <a:gd name="T66" fmla="*/ 580 w 1401"/>
                <a:gd name="T67" fmla="*/ 1593 h 1593"/>
                <a:gd name="T68" fmla="*/ 862 w 1401"/>
                <a:gd name="T69" fmla="*/ 1402 h 1593"/>
                <a:gd name="T70" fmla="*/ 887 w 1401"/>
                <a:gd name="T71" fmla="*/ 1392 h 1593"/>
                <a:gd name="T72" fmla="*/ 912 w 1401"/>
                <a:gd name="T73" fmla="*/ 1379 h 1593"/>
                <a:gd name="T74" fmla="*/ 937 w 1401"/>
                <a:gd name="T75" fmla="*/ 1368 h 1593"/>
                <a:gd name="T76" fmla="*/ 961 w 1401"/>
                <a:gd name="T77" fmla="*/ 1354 h 1593"/>
                <a:gd name="T78" fmla="*/ 1278 w 1401"/>
                <a:gd name="T79" fmla="*/ 1268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1" h="1593">
                  <a:moveTo>
                    <a:pt x="1184" y="1082"/>
                  </a:moveTo>
                  <a:lnTo>
                    <a:pt x="1194" y="1057"/>
                  </a:lnTo>
                  <a:lnTo>
                    <a:pt x="1203" y="1033"/>
                  </a:lnTo>
                  <a:lnTo>
                    <a:pt x="1211" y="1009"/>
                  </a:lnTo>
                  <a:lnTo>
                    <a:pt x="1218" y="985"/>
                  </a:lnTo>
                  <a:lnTo>
                    <a:pt x="1401" y="934"/>
                  </a:lnTo>
                  <a:lnTo>
                    <a:pt x="1401" y="665"/>
                  </a:lnTo>
                  <a:lnTo>
                    <a:pt x="1216" y="608"/>
                  </a:lnTo>
                  <a:lnTo>
                    <a:pt x="1208" y="583"/>
                  </a:lnTo>
                  <a:lnTo>
                    <a:pt x="1201" y="561"/>
                  </a:lnTo>
                  <a:lnTo>
                    <a:pt x="1192" y="538"/>
                  </a:lnTo>
                  <a:lnTo>
                    <a:pt x="1182" y="515"/>
                  </a:lnTo>
                  <a:lnTo>
                    <a:pt x="1281" y="330"/>
                  </a:lnTo>
                  <a:lnTo>
                    <a:pt x="1114" y="139"/>
                  </a:lnTo>
                  <a:lnTo>
                    <a:pt x="953" y="245"/>
                  </a:lnTo>
                  <a:lnTo>
                    <a:pt x="942" y="238"/>
                  </a:lnTo>
                  <a:lnTo>
                    <a:pt x="932" y="232"/>
                  </a:lnTo>
                  <a:lnTo>
                    <a:pt x="921" y="226"/>
                  </a:lnTo>
                  <a:lnTo>
                    <a:pt x="909" y="221"/>
                  </a:lnTo>
                  <a:lnTo>
                    <a:pt x="898" y="215"/>
                  </a:lnTo>
                  <a:lnTo>
                    <a:pt x="887" y="209"/>
                  </a:lnTo>
                  <a:lnTo>
                    <a:pt x="876" y="205"/>
                  </a:lnTo>
                  <a:lnTo>
                    <a:pt x="864" y="201"/>
                  </a:lnTo>
                  <a:lnTo>
                    <a:pt x="817" y="0"/>
                  </a:lnTo>
                  <a:lnTo>
                    <a:pt x="580" y="0"/>
                  </a:lnTo>
                  <a:lnTo>
                    <a:pt x="539" y="188"/>
                  </a:lnTo>
                  <a:lnTo>
                    <a:pt x="525" y="192"/>
                  </a:lnTo>
                  <a:lnTo>
                    <a:pt x="512" y="198"/>
                  </a:lnTo>
                  <a:lnTo>
                    <a:pt x="498" y="202"/>
                  </a:lnTo>
                  <a:lnTo>
                    <a:pt x="484" y="208"/>
                  </a:lnTo>
                  <a:lnTo>
                    <a:pt x="472" y="213"/>
                  </a:lnTo>
                  <a:lnTo>
                    <a:pt x="458" y="221"/>
                  </a:lnTo>
                  <a:lnTo>
                    <a:pt x="445" y="226"/>
                  </a:lnTo>
                  <a:lnTo>
                    <a:pt x="432" y="233"/>
                  </a:lnTo>
                  <a:lnTo>
                    <a:pt x="287" y="139"/>
                  </a:lnTo>
                  <a:lnTo>
                    <a:pt x="120" y="330"/>
                  </a:lnTo>
                  <a:lnTo>
                    <a:pt x="202" y="482"/>
                  </a:lnTo>
                  <a:lnTo>
                    <a:pt x="193" y="498"/>
                  </a:lnTo>
                  <a:lnTo>
                    <a:pt x="185" y="515"/>
                  </a:lnTo>
                  <a:lnTo>
                    <a:pt x="178" y="532"/>
                  </a:lnTo>
                  <a:lnTo>
                    <a:pt x="172" y="548"/>
                  </a:lnTo>
                  <a:lnTo>
                    <a:pt x="165" y="566"/>
                  </a:lnTo>
                  <a:lnTo>
                    <a:pt x="159" y="583"/>
                  </a:lnTo>
                  <a:lnTo>
                    <a:pt x="154" y="601"/>
                  </a:lnTo>
                  <a:lnTo>
                    <a:pt x="149" y="619"/>
                  </a:lnTo>
                  <a:lnTo>
                    <a:pt x="0" y="665"/>
                  </a:lnTo>
                  <a:lnTo>
                    <a:pt x="0" y="934"/>
                  </a:lnTo>
                  <a:lnTo>
                    <a:pt x="147" y="975"/>
                  </a:lnTo>
                  <a:lnTo>
                    <a:pt x="152" y="993"/>
                  </a:lnTo>
                  <a:lnTo>
                    <a:pt x="157" y="1012"/>
                  </a:lnTo>
                  <a:lnTo>
                    <a:pt x="163" y="1030"/>
                  </a:lnTo>
                  <a:lnTo>
                    <a:pt x="169" y="1048"/>
                  </a:lnTo>
                  <a:lnTo>
                    <a:pt x="175" y="1066"/>
                  </a:lnTo>
                  <a:lnTo>
                    <a:pt x="183" y="1083"/>
                  </a:lnTo>
                  <a:lnTo>
                    <a:pt x="190" y="1100"/>
                  </a:lnTo>
                  <a:lnTo>
                    <a:pt x="199" y="1117"/>
                  </a:lnTo>
                  <a:lnTo>
                    <a:pt x="124" y="1268"/>
                  </a:lnTo>
                  <a:lnTo>
                    <a:pt x="290" y="1456"/>
                  </a:lnTo>
                  <a:lnTo>
                    <a:pt x="425" y="1365"/>
                  </a:lnTo>
                  <a:lnTo>
                    <a:pt x="439" y="1372"/>
                  </a:lnTo>
                  <a:lnTo>
                    <a:pt x="453" y="1379"/>
                  </a:lnTo>
                  <a:lnTo>
                    <a:pt x="468" y="1386"/>
                  </a:lnTo>
                  <a:lnTo>
                    <a:pt x="482" y="1393"/>
                  </a:lnTo>
                  <a:lnTo>
                    <a:pt x="497" y="1399"/>
                  </a:lnTo>
                  <a:lnTo>
                    <a:pt x="512" y="1405"/>
                  </a:lnTo>
                  <a:lnTo>
                    <a:pt x="527" y="1411"/>
                  </a:lnTo>
                  <a:lnTo>
                    <a:pt x="542" y="1415"/>
                  </a:lnTo>
                  <a:lnTo>
                    <a:pt x="580" y="1593"/>
                  </a:lnTo>
                  <a:lnTo>
                    <a:pt x="817" y="1593"/>
                  </a:lnTo>
                  <a:lnTo>
                    <a:pt x="862" y="1402"/>
                  </a:lnTo>
                  <a:lnTo>
                    <a:pt x="874" y="1396"/>
                  </a:lnTo>
                  <a:lnTo>
                    <a:pt x="887" y="1392"/>
                  </a:lnTo>
                  <a:lnTo>
                    <a:pt x="899" y="1386"/>
                  </a:lnTo>
                  <a:lnTo>
                    <a:pt x="912" y="1379"/>
                  </a:lnTo>
                  <a:lnTo>
                    <a:pt x="924" y="1373"/>
                  </a:lnTo>
                  <a:lnTo>
                    <a:pt x="937" y="1368"/>
                  </a:lnTo>
                  <a:lnTo>
                    <a:pt x="949" y="1361"/>
                  </a:lnTo>
                  <a:lnTo>
                    <a:pt x="961" y="1354"/>
                  </a:lnTo>
                  <a:lnTo>
                    <a:pt x="1111" y="1456"/>
                  </a:lnTo>
                  <a:lnTo>
                    <a:pt x="1278" y="1268"/>
                  </a:lnTo>
                  <a:lnTo>
                    <a:pt x="1184" y="10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917" y="1717"/>
              <a:ext cx="432" cy="492"/>
            </a:xfrm>
            <a:custGeom>
              <a:avLst/>
              <a:gdLst>
                <a:gd name="T0" fmla="*/ 1113 w 1296"/>
                <a:gd name="T1" fmla="*/ 568 h 1475"/>
                <a:gd name="T2" fmla="*/ 1104 w 1296"/>
                <a:gd name="T3" fmla="*/ 538 h 1475"/>
                <a:gd name="T4" fmla="*/ 1094 w 1296"/>
                <a:gd name="T5" fmla="*/ 511 h 1475"/>
                <a:gd name="T6" fmla="*/ 1083 w 1296"/>
                <a:gd name="T7" fmla="*/ 483 h 1475"/>
                <a:gd name="T8" fmla="*/ 1070 w 1296"/>
                <a:gd name="T9" fmla="*/ 456 h 1475"/>
                <a:gd name="T10" fmla="*/ 1053 w 1296"/>
                <a:gd name="T11" fmla="*/ 155 h 1475"/>
                <a:gd name="T12" fmla="*/ 886 w 1296"/>
                <a:gd name="T13" fmla="*/ 247 h 1475"/>
                <a:gd name="T14" fmla="*/ 861 w 1296"/>
                <a:gd name="T15" fmla="*/ 231 h 1475"/>
                <a:gd name="T16" fmla="*/ 836 w 1296"/>
                <a:gd name="T17" fmla="*/ 217 h 1475"/>
                <a:gd name="T18" fmla="*/ 810 w 1296"/>
                <a:gd name="T19" fmla="*/ 204 h 1475"/>
                <a:gd name="T20" fmla="*/ 783 w 1296"/>
                <a:gd name="T21" fmla="*/ 194 h 1475"/>
                <a:gd name="T22" fmla="*/ 724 w 1296"/>
                <a:gd name="T23" fmla="*/ 0 h 1475"/>
                <a:gd name="T24" fmla="*/ 530 w 1296"/>
                <a:gd name="T25" fmla="*/ 178 h 1475"/>
                <a:gd name="T26" fmla="*/ 497 w 1296"/>
                <a:gd name="T27" fmla="*/ 187 h 1475"/>
                <a:gd name="T28" fmla="*/ 466 w 1296"/>
                <a:gd name="T29" fmla="*/ 198 h 1475"/>
                <a:gd name="T30" fmla="*/ 436 w 1296"/>
                <a:gd name="T31" fmla="*/ 211 h 1475"/>
                <a:gd name="T32" fmla="*/ 406 w 1296"/>
                <a:gd name="T33" fmla="*/ 227 h 1475"/>
                <a:gd name="T34" fmla="*/ 377 w 1296"/>
                <a:gd name="T35" fmla="*/ 244 h 1475"/>
                <a:gd name="T36" fmla="*/ 132 w 1296"/>
                <a:gd name="T37" fmla="*/ 281 h 1475"/>
                <a:gd name="T38" fmla="*/ 200 w 1296"/>
                <a:gd name="T39" fmla="*/ 439 h 1475"/>
                <a:gd name="T40" fmla="*/ 182 w 1296"/>
                <a:gd name="T41" fmla="*/ 476 h 1475"/>
                <a:gd name="T42" fmla="*/ 166 w 1296"/>
                <a:gd name="T43" fmla="*/ 513 h 1475"/>
                <a:gd name="T44" fmla="*/ 154 w 1296"/>
                <a:gd name="T45" fmla="*/ 553 h 1475"/>
                <a:gd name="T46" fmla="*/ 142 w 1296"/>
                <a:gd name="T47" fmla="*/ 592 h 1475"/>
                <a:gd name="T48" fmla="*/ 0 w 1296"/>
                <a:gd name="T49" fmla="*/ 652 h 1475"/>
                <a:gd name="T50" fmla="*/ 136 w 1296"/>
                <a:gd name="T51" fmla="*/ 867 h 1475"/>
                <a:gd name="T52" fmla="*/ 145 w 1296"/>
                <a:gd name="T53" fmla="*/ 906 h 1475"/>
                <a:gd name="T54" fmla="*/ 156 w 1296"/>
                <a:gd name="T55" fmla="*/ 947 h 1475"/>
                <a:gd name="T56" fmla="*/ 171 w 1296"/>
                <a:gd name="T57" fmla="*/ 987 h 1475"/>
                <a:gd name="T58" fmla="*/ 189 w 1296"/>
                <a:gd name="T59" fmla="*/ 1025 h 1475"/>
                <a:gd name="T60" fmla="*/ 206 w 1296"/>
                <a:gd name="T61" fmla="*/ 1059 h 1475"/>
                <a:gd name="T62" fmla="*/ 245 w 1296"/>
                <a:gd name="T63" fmla="*/ 1323 h 1475"/>
                <a:gd name="T64" fmla="*/ 384 w 1296"/>
                <a:gd name="T65" fmla="*/ 1247 h 1475"/>
                <a:gd name="T66" fmla="*/ 415 w 1296"/>
                <a:gd name="T67" fmla="*/ 1266 h 1475"/>
                <a:gd name="T68" fmla="*/ 449 w 1296"/>
                <a:gd name="T69" fmla="*/ 1281 h 1475"/>
                <a:gd name="T70" fmla="*/ 481 w 1296"/>
                <a:gd name="T71" fmla="*/ 1294 h 1475"/>
                <a:gd name="T72" fmla="*/ 516 w 1296"/>
                <a:gd name="T73" fmla="*/ 1306 h 1475"/>
                <a:gd name="T74" fmla="*/ 567 w 1296"/>
                <a:gd name="T75" fmla="*/ 1475 h 1475"/>
                <a:gd name="T76" fmla="*/ 766 w 1296"/>
                <a:gd name="T77" fmla="*/ 1300 h 1475"/>
                <a:gd name="T78" fmla="*/ 795 w 1296"/>
                <a:gd name="T79" fmla="*/ 1288 h 1475"/>
                <a:gd name="T80" fmla="*/ 824 w 1296"/>
                <a:gd name="T81" fmla="*/ 1277 h 1475"/>
                <a:gd name="T82" fmla="*/ 853 w 1296"/>
                <a:gd name="T83" fmla="*/ 1263 h 1475"/>
                <a:gd name="T84" fmla="*/ 880 w 1296"/>
                <a:gd name="T85" fmla="*/ 1246 h 1475"/>
                <a:gd name="T86" fmla="*/ 908 w 1296"/>
                <a:gd name="T87" fmla="*/ 1227 h 1475"/>
                <a:gd name="T88" fmla="*/ 1160 w 1296"/>
                <a:gd name="T89" fmla="*/ 1200 h 1475"/>
                <a:gd name="T90" fmla="*/ 1079 w 1296"/>
                <a:gd name="T91" fmla="*/ 1011 h 1475"/>
                <a:gd name="T92" fmla="*/ 1091 w 1296"/>
                <a:gd name="T93" fmla="*/ 982 h 1475"/>
                <a:gd name="T94" fmla="*/ 1103 w 1296"/>
                <a:gd name="T95" fmla="*/ 954 h 1475"/>
                <a:gd name="T96" fmla="*/ 1111 w 1296"/>
                <a:gd name="T97" fmla="*/ 924 h 1475"/>
                <a:gd name="T98" fmla="*/ 1119 w 1296"/>
                <a:gd name="T99" fmla="*/ 894 h 1475"/>
                <a:gd name="T100" fmla="*/ 1296 w 1296"/>
                <a:gd name="T101" fmla="*/ 829 h 1475"/>
                <a:gd name="T102" fmla="*/ 1120 w 1296"/>
                <a:gd name="T103" fmla="*/ 59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6" h="1475">
                  <a:moveTo>
                    <a:pt x="1116" y="582"/>
                  </a:moveTo>
                  <a:lnTo>
                    <a:pt x="1113" y="568"/>
                  </a:lnTo>
                  <a:lnTo>
                    <a:pt x="1108" y="553"/>
                  </a:lnTo>
                  <a:lnTo>
                    <a:pt x="1104" y="538"/>
                  </a:lnTo>
                  <a:lnTo>
                    <a:pt x="1099" y="524"/>
                  </a:lnTo>
                  <a:lnTo>
                    <a:pt x="1094" y="511"/>
                  </a:lnTo>
                  <a:lnTo>
                    <a:pt x="1088" y="497"/>
                  </a:lnTo>
                  <a:lnTo>
                    <a:pt x="1083" y="483"/>
                  </a:lnTo>
                  <a:lnTo>
                    <a:pt x="1076" y="470"/>
                  </a:lnTo>
                  <a:lnTo>
                    <a:pt x="1070" y="456"/>
                  </a:lnTo>
                  <a:lnTo>
                    <a:pt x="1163" y="281"/>
                  </a:lnTo>
                  <a:lnTo>
                    <a:pt x="1053" y="155"/>
                  </a:lnTo>
                  <a:lnTo>
                    <a:pt x="900" y="255"/>
                  </a:lnTo>
                  <a:lnTo>
                    <a:pt x="886" y="247"/>
                  </a:lnTo>
                  <a:lnTo>
                    <a:pt x="874" y="238"/>
                  </a:lnTo>
                  <a:lnTo>
                    <a:pt x="861" y="231"/>
                  </a:lnTo>
                  <a:lnTo>
                    <a:pt x="849" y="224"/>
                  </a:lnTo>
                  <a:lnTo>
                    <a:pt x="836" y="217"/>
                  </a:lnTo>
                  <a:lnTo>
                    <a:pt x="823" y="209"/>
                  </a:lnTo>
                  <a:lnTo>
                    <a:pt x="810" y="204"/>
                  </a:lnTo>
                  <a:lnTo>
                    <a:pt x="796" y="200"/>
                  </a:lnTo>
                  <a:lnTo>
                    <a:pt x="783" y="194"/>
                  </a:lnTo>
                  <a:lnTo>
                    <a:pt x="769" y="188"/>
                  </a:lnTo>
                  <a:lnTo>
                    <a:pt x="724" y="0"/>
                  </a:lnTo>
                  <a:lnTo>
                    <a:pt x="567" y="0"/>
                  </a:lnTo>
                  <a:lnTo>
                    <a:pt x="530" y="178"/>
                  </a:lnTo>
                  <a:lnTo>
                    <a:pt x="514" y="182"/>
                  </a:lnTo>
                  <a:lnTo>
                    <a:pt x="497" y="187"/>
                  </a:lnTo>
                  <a:lnTo>
                    <a:pt x="482" y="192"/>
                  </a:lnTo>
                  <a:lnTo>
                    <a:pt x="466" y="198"/>
                  </a:lnTo>
                  <a:lnTo>
                    <a:pt x="451" y="204"/>
                  </a:lnTo>
                  <a:lnTo>
                    <a:pt x="436" y="211"/>
                  </a:lnTo>
                  <a:lnTo>
                    <a:pt x="421" y="219"/>
                  </a:lnTo>
                  <a:lnTo>
                    <a:pt x="406" y="227"/>
                  </a:lnTo>
                  <a:lnTo>
                    <a:pt x="391" y="235"/>
                  </a:lnTo>
                  <a:lnTo>
                    <a:pt x="377" y="244"/>
                  </a:lnTo>
                  <a:lnTo>
                    <a:pt x="242" y="155"/>
                  </a:lnTo>
                  <a:lnTo>
                    <a:pt x="132" y="281"/>
                  </a:lnTo>
                  <a:lnTo>
                    <a:pt x="209" y="424"/>
                  </a:lnTo>
                  <a:lnTo>
                    <a:pt x="200" y="439"/>
                  </a:lnTo>
                  <a:lnTo>
                    <a:pt x="191" y="457"/>
                  </a:lnTo>
                  <a:lnTo>
                    <a:pt x="182" y="476"/>
                  </a:lnTo>
                  <a:lnTo>
                    <a:pt x="174" y="494"/>
                  </a:lnTo>
                  <a:lnTo>
                    <a:pt x="166" y="513"/>
                  </a:lnTo>
                  <a:lnTo>
                    <a:pt x="160" y="533"/>
                  </a:lnTo>
                  <a:lnTo>
                    <a:pt x="154" y="553"/>
                  </a:lnTo>
                  <a:lnTo>
                    <a:pt x="147" y="572"/>
                  </a:lnTo>
                  <a:lnTo>
                    <a:pt x="142" y="592"/>
                  </a:lnTo>
                  <a:lnTo>
                    <a:pt x="137" y="609"/>
                  </a:lnTo>
                  <a:lnTo>
                    <a:pt x="0" y="652"/>
                  </a:lnTo>
                  <a:lnTo>
                    <a:pt x="0" y="829"/>
                  </a:lnTo>
                  <a:lnTo>
                    <a:pt x="136" y="867"/>
                  </a:lnTo>
                  <a:lnTo>
                    <a:pt x="140" y="884"/>
                  </a:lnTo>
                  <a:lnTo>
                    <a:pt x="145" y="906"/>
                  </a:lnTo>
                  <a:lnTo>
                    <a:pt x="150" y="925"/>
                  </a:lnTo>
                  <a:lnTo>
                    <a:pt x="156" y="947"/>
                  </a:lnTo>
                  <a:lnTo>
                    <a:pt x="164" y="967"/>
                  </a:lnTo>
                  <a:lnTo>
                    <a:pt x="171" y="987"/>
                  </a:lnTo>
                  <a:lnTo>
                    <a:pt x="180" y="1005"/>
                  </a:lnTo>
                  <a:lnTo>
                    <a:pt x="189" y="1025"/>
                  </a:lnTo>
                  <a:lnTo>
                    <a:pt x="199" y="1044"/>
                  </a:lnTo>
                  <a:lnTo>
                    <a:pt x="206" y="1059"/>
                  </a:lnTo>
                  <a:lnTo>
                    <a:pt x="136" y="1200"/>
                  </a:lnTo>
                  <a:lnTo>
                    <a:pt x="245" y="1323"/>
                  </a:lnTo>
                  <a:lnTo>
                    <a:pt x="370" y="1239"/>
                  </a:lnTo>
                  <a:lnTo>
                    <a:pt x="384" y="1247"/>
                  </a:lnTo>
                  <a:lnTo>
                    <a:pt x="400" y="1257"/>
                  </a:lnTo>
                  <a:lnTo>
                    <a:pt x="415" y="1266"/>
                  </a:lnTo>
                  <a:lnTo>
                    <a:pt x="431" y="1274"/>
                  </a:lnTo>
                  <a:lnTo>
                    <a:pt x="449" y="1281"/>
                  </a:lnTo>
                  <a:lnTo>
                    <a:pt x="465" y="1288"/>
                  </a:lnTo>
                  <a:lnTo>
                    <a:pt x="481" y="1294"/>
                  </a:lnTo>
                  <a:lnTo>
                    <a:pt x="499" y="1300"/>
                  </a:lnTo>
                  <a:lnTo>
                    <a:pt x="516" y="1306"/>
                  </a:lnTo>
                  <a:lnTo>
                    <a:pt x="531" y="1310"/>
                  </a:lnTo>
                  <a:lnTo>
                    <a:pt x="567" y="1475"/>
                  </a:lnTo>
                  <a:lnTo>
                    <a:pt x="724" y="1475"/>
                  </a:lnTo>
                  <a:lnTo>
                    <a:pt x="766" y="1300"/>
                  </a:lnTo>
                  <a:lnTo>
                    <a:pt x="780" y="1294"/>
                  </a:lnTo>
                  <a:lnTo>
                    <a:pt x="795" y="1288"/>
                  </a:lnTo>
                  <a:lnTo>
                    <a:pt x="810" y="1283"/>
                  </a:lnTo>
                  <a:lnTo>
                    <a:pt x="824" y="1277"/>
                  </a:lnTo>
                  <a:lnTo>
                    <a:pt x="839" y="1270"/>
                  </a:lnTo>
                  <a:lnTo>
                    <a:pt x="853" y="1263"/>
                  </a:lnTo>
                  <a:lnTo>
                    <a:pt x="866" y="1254"/>
                  </a:lnTo>
                  <a:lnTo>
                    <a:pt x="880" y="1246"/>
                  </a:lnTo>
                  <a:lnTo>
                    <a:pt x="894" y="1236"/>
                  </a:lnTo>
                  <a:lnTo>
                    <a:pt x="908" y="1227"/>
                  </a:lnTo>
                  <a:lnTo>
                    <a:pt x="1050" y="1323"/>
                  </a:lnTo>
                  <a:lnTo>
                    <a:pt x="1160" y="1200"/>
                  </a:lnTo>
                  <a:lnTo>
                    <a:pt x="1073" y="1025"/>
                  </a:lnTo>
                  <a:lnTo>
                    <a:pt x="1079" y="1011"/>
                  </a:lnTo>
                  <a:lnTo>
                    <a:pt x="1085" y="997"/>
                  </a:lnTo>
                  <a:lnTo>
                    <a:pt x="1091" y="982"/>
                  </a:lnTo>
                  <a:lnTo>
                    <a:pt x="1096" y="968"/>
                  </a:lnTo>
                  <a:lnTo>
                    <a:pt x="1103" y="954"/>
                  </a:lnTo>
                  <a:lnTo>
                    <a:pt x="1106" y="940"/>
                  </a:lnTo>
                  <a:lnTo>
                    <a:pt x="1111" y="924"/>
                  </a:lnTo>
                  <a:lnTo>
                    <a:pt x="1115" y="910"/>
                  </a:lnTo>
                  <a:lnTo>
                    <a:pt x="1119" y="894"/>
                  </a:lnTo>
                  <a:lnTo>
                    <a:pt x="1124" y="877"/>
                  </a:lnTo>
                  <a:lnTo>
                    <a:pt x="1296" y="829"/>
                  </a:lnTo>
                  <a:lnTo>
                    <a:pt x="1296" y="652"/>
                  </a:lnTo>
                  <a:lnTo>
                    <a:pt x="1120" y="598"/>
                  </a:lnTo>
                  <a:lnTo>
                    <a:pt x="1116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926" y="1727"/>
              <a:ext cx="415" cy="472"/>
            </a:xfrm>
            <a:custGeom>
              <a:avLst/>
              <a:gdLst>
                <a:gd name="T0" fmla="*/ 1078 w 1245"/>
                <a:gd name="T1" fmla="*/ 823 h 1416"/>
                <a:gd name="T2" fmla="*/ 1065 w 1245"/>
                <a:gd name="T3" fmla="*/ 871 h 1416"/>
                <a:gd name="T4" fmla="*/ 1058 w 1245"/>
                <a:gd name="T5" fmla="*/ 900 h 1416"/>
                <a:gd name="T6" fmla="*/ 1048 w 1245"/>
                <a:gd name="T7" fmla="*/ 927 h 1416"/>
                <a:gd name="T8" fmla="*/ 1038 w 1245"/>
                <a:gd name="T9" fmla="*/ 954 h 1416"/>
                <a:gd name="T10" fmla="*/ 1018 w 1245"/>
                <a:gd name="T11" fmla="*/ 997 h 1416"/>
                <a:gd name="T12" fmla="*/ 1021 w 1245"/>
                <a:gd name="T13" fmla="*/ 1257 h 1416"/>
                <a:gd name="T14" fmla="*/ 855 w 1245"/>
                <a:gd name="T15" fmla="*/ 1180 h 1416"/>
                <a:gd name="T16" fmla="*/ 829 w 1245"/>
                <a:gd name="T17" fmla="*/ 1197 h 1416"/>
                <a:gd name="T18" fmla="*/ 803 w 1245"/>
                <a:gd name="T19" fmla="*/ 1211 h 1416"/>
                <a:gd name="T20" fmla="*/ 775 w 1245"/>
                <a:gd name="T21" fmla="*/ 1224 h 1416"/>
                <a:gd name="T22" fmla="*/ 748 w 1245"/>
                <a:gd name="T23" fmla="*/ 1236 h 1416"/>
                <a:gd name="T24" fmla="*/ 679 w 1245"/>
                <a:gd name="T25" fmla="*/ 1416 h 1416"/>
                <a:gd name="T26" fmla="*/ 529 w 1245"/>
                <a:gd name="T27" fmla="*/ 1254 h 1416"/>
                <a:gd name="T28" fmla="*/ 481 w 1245"/>
                <a:gd name="T29" fmla="*/ 1241 h 1416"/>
                <a:gd name="T30" fmla="*/ 449 w 1245"/>
                <a:gd name="T31" fmla="*/ 1230 h 1416"/>
                <a:gd name="T32" fmla="*/ 417 w 1245"/>
                <a:gd name="T33" fmla="*/ 1216 h 1416"/>
                <a:gd name="T34" fmla="*/ 386 w 1245"/>
                <a:gd name="T35" fmla="*/ 1200 h 1416"/>
                <a:gd name="T36" fmla="*/ 345 w 1245"/>
                <a:gd name="T37" fmla="*/ 1174 h 1416"/>
                <a:gd name="T38" fmla="*/ 144 w 1245"/>
                <a:gd name="T39" fmla="*/ 1165 h 1416"/>
                <a:gd name="T40" fmla="*/ 195 w 1245"/>
                <a:gd name="T41" fmla="*/ 998 h 1416"/>
                <a:gd name="T42" fmla="*/ 177 w 1245"/>
                <a:gd name="T43" fmla="*/ 962 h 1416"/>
                <a:gd name="T44" fmla="*/ 162 w 1245"/>
                <a:gd name="T45" fmla="*/ 925 h 1416"/>
                <a:gd name="T46" fmla="*/ 150 w 1245"/>
                <a:gd name="T47" fmla="*/ 887 h 1416"/>
                <a:gd name="T48" fmla="*/ 140 w 1245"/>
                <a:gd name="T49" fmla="*/ 847 h 1416"/>
                <a:gd name="T50" fmla="*/ 0 w 1245"/>
                <a:gd name="T51" fmla="*/ 776 h 1416"/>
                <a:gd name="T52" fmla="*/ 134 w 1245"/>
                <a:gd name="T53" fmla="*/ 604 h 1416"/>
                <a:gd name="T54" fmla="*/ 147 w 1245"/>
                <a:gd name="T55" fmla="*/ 552 h 1416"/>
                <a:gd name="T56" fmla="*/ 159 w 1245"/>
                <a:gd name="T57" fmla="*/ 514 h 1416"/>
                <a:gd name="T58" fmla="*/ 172 w 1245"/>
                <a:gd name="T59" fmla="*/ 477 h 1416"/>
                <a:gd name="T60" fmla="*/ 189 w 1245"/>
                <a:gd name="T61" fmla="*/ 443 h 1416"/>
                <a:gd name="T62" fmla="*/ 215 w 1245"/>
                <a:gd name="T63" fmla="*/ 394 h 1416"/>
                <a:gd name="T64" fmla="*/ 222 w 1245"/>
                <a:gd name="T65" fmla="*/ 162 h 1416"/>
                <a:gd name="T66" fmla="*/ 379 w 1245"/>
                <a:gd name="T67" fmla="*/ 232 h 1416"/>
                <a:gd name="T68" fmla="*/ 406 w 1245"/>
                <a:gd name="T69" fmla="*/ 217 h 1416"/>
                <a:gd name="T70" fmla="*/ 435 w 1245"/>
                <a:gd name="T71" fmla="*/ 202 h 1416"/>
                <a:gd name="T72" fmla="*/ 465 w 1245"/>
                <a:gd name="T73" fmla="*/ 191 h 1416"/>
                <a:gd name="T74" fmla="*/ 495 w 1245"/>
                <a:gd name="T75" fmla="*/ 181 h 1416"/>
                <a:gd name="T76" fmla="*/ 564 w 1245"/>
                <a:gd name="T77" fmla="*/ 0 h 1416"/>
                <a:gd name="T78" fmla="*/ 723 w 1245"/>
                <a:gd name="T79" fmla="*/ 182 h 1416"/>
                <a:gd name="T80" fmla="*/ 763 w 1245"/>
                <a:gd name="T81" fmla="*/ 197 h 1416"/>
                <a:gd name="T82" fmla="*/ 788 w 1245"/>
                <a:gd name="T83" fmla="*/ 208 h 1416"/>
                <a:gd name="T84" fmla="*/ 813 w 1245"/>
                <a:gd name="T85" fmla="*/ 219 h 1416"/>
                <a:gd name="T86" fmla="*/ 836 w 1245"/>
                <a:gd name="T87" fmla="*/ 235 h 1416"/>
                <a:gd name="T88" fmla="*/ 874 w 1245"/>
                <a:gd name="T89" fmla="*/ 259 h 1416"/>
                <a:gd name="T90" fmla="*/ 1104 w 1245"/>
                <a:gd name="T91" fmla="*/ 255 h 1416"/>
                <a:gd name="T92" fmla="*/ 1029 w 1245"/>
                <a:gd name="T93" fmla="*/ 454 h 1416"/>
                <a:gd name="T94" fmla="*/ 1040 w 1245"/>
                <a:gd name="T95" fmla="*/ 480 h 1416"/>
                <a:gd name="T96" fmla="*/ 1050 w 1245"/>
                <a:gd name="T97" fmla="*/ 505 h 1416"/>
                <a:gd name="T98" fmla="*/ 1059 w 1245"/>
                <a:gd name="T99" fmla="*/ 533 h 1416"/>
                <a:gd name="T100" fmla="*/ 1066 w 1245"/>
                <a:gd name="T101" fmla="*/ 560 h 1416"/>
                <a:gd name="T102" fmla="*/ 1245 w 1245"/>
                <a:gd name="T103" fmla="*/ 645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5" h="1416">
                  <a:moveTo>
                    <a:pt x="1245" y="776"/>
                  </a:moveTo>
                  <a:lnTo>
                    <a:pt x="1078" y="823"/>
                  </a:lnTo>
                  <a:lnTo>
                    <a:pt x="1069" y="857"/>
                  </a:lnTo>
                  <a:lnTo>
                    <a:pt x="1065" y="871"/>
                  </a:lnTo>
                  <a:lnTo>
                    <a:pt x="1061" y="886"/>
                  </a:lnTo>
                  <a:lnTo>
                    <a:pt x="1058" y="900"/>
                  </a:lnTo>
                  <a:lnTo>
                    <a:pt x="1053" y="914"/>
                  </a:lnTo>
                  <a:lnTo>
                    <a:pt x="1048" y="927"/>
                  </a:lnTo>
                  <a:lnTo>
                    <a:pt x="1043" y="941"/>
                  </a:lnTo>
                  <a:lnTo>
                    <a:pt x="1038" y="954"/>
                  </a:lnTo>
                  <a:lnTo>
                    <a:pt x="1031" y="967"/>
                  </a:lnTo>
                  <a:lnTo>
                    <a:pt x="1018" y="997"/>
                  </a:lnTo>
                  <a:lnTo>
                    <a:pt x="1103" y="1165"/>
                  </a:lnTo>
                  <a:lnTo>
                    <a:pt x="1021" y="1257"/>
                  </a:lnTo>
                  <a:lnTo>
                    <a:pt x="883" y="1162"/>
                  </a:lnTo>
                  <a:lnTo>
                    <a:pt x="855" y="1180"/>
                  </a:lnTo>
                  <a:lnTo>
                    <a:pt x="843" y="1189"/>
                  </a:lnTo>
                  <a:lnTo>
                    <a:pt x="829" y="1197"/>
                  </a:lnTo>
                  <a:lnTo>
                    <a:pt x="816" y="1204"/>
                  </a:lnTo>
                  <a:lnTo>
                    <a:pt x="803" y="1211"/>
                  </a:lnTo>
                  <a:lnTo>
                    <a:pt x="789" y="1219"/>
                  </a:lnTo>
                  <a:lnTo>
                    <a:pt x="775" y="1224"/>
                  </a:lnTo>
                  <a:lnTo>
                    <a:pt x="761" y="1230"/>
                  </a:lnTo>
                  <a:lnTo>
                    <a:pt x="748" y="1236"/>
                  </a:lnTo>
                  <a:lnTo>
                    <a:pt x="720" y="1246"/>
                  </a:lnTo>
                  <a:lnTo>
                    <a:pt x="679" y="1416"/>
                  </a:lnTo>
                  <a:lnTo>
                    <a:pt x="564" y="1416"/>
                  </a:lnTo>
                  <a:lnTo>
                    <a:pt x="529" y="1254"/>
                  </a:lnTo>
                  <a:lnTo>
                    <a:pt x="497" y="1246"/>
                  </a:lnTo>
                  <a:lnTo>
                    <a:pt x="481" y="1241"/>
                  </a:lnTo>
                  <a:lnTo>
                    <a:pt x="465" y="1236"/>
                  </a:lnTo>
                  <a:lnTo>
                    <a:pt x="449" y="1230"/>
                  </a:lnTo>
                  <a:lnTo>
                    <a:pt x="432" y="1223"/>
                  </a:lnTo>
                  <a:lnTo>
                    <a:pt x="417" y="1216"/>
                  </a:lnTo>
                  <a:lnTo>
                    <a:pt x="401" y="1209"/>
                  </a:lnTo>
                  <a:lnTo>
                    <a:pt x="386" y="1200"/>
                  </a:lnTo>
                  <a:lnTo>
                    <a:pt x="371" y="1192"/>
                  </a:lnTo>
                  <a:lnTo>
                    <a:pt x="345" y="1174"/>
                  </a:lnTo>
                  <a:lnTo>
                    <a:pt x="225" y="1257"/>
                  </a:lnTo>
                  <a:lnTo>
                    <a:pt x="144" y="1165"/>
                  </a:lnTo>
                  <a:lnTo>
                    <a:pt x="211" y="1028"/>
                  </a:lnTo>
                  <a:lnTo>
                    <a:pt x="195" y="998"/>
                  </a:lnTo>
                  <a:lnTo>
                    <a:pt x="186" y="981"/>
                  </a:lnTo>
                  <a:lnTo>
                    <a:pt x="177" y="962"/>
                  </a:lnTo>
                  <a:lnTo>
                    <a:pt x="170" y="944"/>
                  </a:lnTo>
                  <a:lnTo>
                    <a:pt x="162" y="925"/>
                  </a:lnTo>
                  <a:lnTo>
                    <a:pt x="156" y="907"/>
                  </a:lnTo>
                  <a:lnTo>
                    <a:pt x="150" y="887"/>
                  </a:lnTo>
                  <a:lnTo>
                    <a:pt x="145" y="867"/>
                  </a:lnTo>
                  <a:lnTo>
                    <a:pt x="140" y="847"/>
                  </a:lnTo>
                  <a:lnTo>
                    <a:pt x="132" y="813"/>
                  </a:lnTo>
                  <a:lnTo>
                    <a:pt x="0" y="776"/>
                  </a:lnTo>
                  <a:lnTo>
                    <a:pt x="0" y="645"/>
                  </a:lnTo>
                  <a:lnTo>
                    <a:pt x="134" y="604"/>
                  </a:lnTo>
                  <a:lnTo>
                    <a:pt x="142" y="571"/>
                  </a:lnTo>
                  <a:lnTo>
                    <a:pt x="147" y="552"/>
                  </a:lnTo>
                  <a:lnTo>
                    <a:pt x="152" y="533"/>
                  </a:lnTo>
                  <a:lnTo>
                    <a:pt x="159" y="514"/>
                  </a:lnTo>
                  <a:lnTo>
                    <a:pt x="165" y="495"/>
                  </a:lnTo>
                  <a:lnTo>
                    <a:pt x="172" y="477"/>
                  </a:lnTo>
                  <a:lnTo>
                    <a:pt x="180" y="460"/>
                  </a:lnTo>
                  <a:lnTo>
                    <a:pt x="189" y="443"/>
                  </a:lnTo>
                  <a:lnTo>
                    <a:pt x="197" y="426"/>
                  </a:lnTo>
                  <a:lnTo>
                    <a:pt x="215" y="394"/>
                  </a:lnTo>
                  <a:lnTo>
                    <a:pt x="141" y="255"/>
                  </a:lnTo>
                  <a:lnTo>
                    <a:pt x="222" y="162"/>
                  </a:lnTo>
                  <a:lnTo>
                    <a:pt x="352" y="248"/>
                  </a:lnTo>
                  <a:lnTo>
                    <a:pt x="379" y="232"/>
                  </a:lnTo>
                  <a:lnTo>
                    <a:pt x="392" y="224"/>
                  </a:lnTo>
                  <a:lnTo>
                    <a:pt x="406" y="217"/>
                  </a:lnTo>
                  <a:lnTo>
                    <a:pt x="420" y="209"/>
                  </a:lnTo>
                  <a:lnTo>
                    <a:pt x="435" y="202"/>
                  </a:lnTo>
                  <a:lnTo>
                    <a:pt x="450" y="197"/>
                  </a:lnTo>
                  <a:lnTo>
                    <a:pt x="465" y="191"/>
                  </a:lnTo>
                  <a:lnTo>
                    <a:pt x="480" y="185"/>
                  </a:lnTo>
                  <a:lnTo>
                    <a:pt x="495" y="181"/>
                  </a:lnTo>
                  <a:lnTo>
                    <a:pt x="526" y="174"/>
                  </a:lnTo>
                  <a:lnTo>
                    <a:pt x="564" y="0"/>
                  </a:lnTo>
                  <a:lnTo>
                    <a:pt x="679" y="0"/>
                  </a:lnTo>
                  <a:lnTo>
                    <a:pt x="723" y="182"/>
                  </a:lnTo>
                  <a:lnTo>
                    <a:pt x="750" y="192"/>
                  </a:lnTo>
                  <a:lnTo>
                    <a:pt x="763" y="197"/>
                  </a:lnTo>
                  <a:lnTo>
                    <a:pt x="775" y="202"/>
                  </a:lnTo>
                  <a:lnTo>
                    <a:pt x="788" y="208"/>
                  </a:lnTo>
                  <a:lnTo>
                    <a:pt x="800" y="214"/>
                  </a:lnTo>
                  <a:lnTo>
                    <a:pt x="813" y="219"/>
                  </a:lnTo>
                  <a:lnTo>
                    <a:pt x="824" y="226"/>
                  </a:lnTo>
                  <a:lnTo>
                    <a:pt x="836" y="235"/>
                  </a:lnTo>
                  <a:lnTo>
                    <a:pt x="849" y="242"/>
                  </a:lnTo>
                  <a:lnTo>
                    <a:pt x="874" y="259"/>
                  </a:lnTo>
                  <a:lnTo>
                    <a:pt x="1023" y="162"/>
                  </a:lnTo>
                  <a:lnTo>
                    <a:pt x="1104" y="255"/>
                  </a:lnTo>
                  <a:lnTo>
                    <a:pt x="1015" y="424"/>
                  </a:lnTo>
                  <a:lnTo>
                    <a:pt x="1029" y="454"/>
                  </a:lnTo>
                  <a:lnTo>
                    <a:pt x="1034" y="467"/>
                  </a:lnTo>
                  <a:lnTo>
                    <a:pt x="1040" y="480"/>
                  </a:lnTo>
                  <a:lnTo>
                    <a:pt x="1045" y="493"/>
                  </a:lnTo>
                  <a:lnTo>
                    <a:pt x="1050" y="505"/>
                  </a:lnTo>
                  <a:lnTo>
                    <a:pt x="1055" y="518"/>
                  </a:lnTo>
                  <a:lnTo>
                    <a:pt x="1059" y="533"/>
                  </a:lnTo>
                  <a:lnTo>
                    <a:pt x="1063" y="545"/>
                  </a:lnTo>
                  <a:lnTo>
                    <a:pt x="1066" y="560"/>
                  </a:lnTo>
                  <a:lnTo>
                    <a:pt x="1075" y="592"/>
                  </a:lnTo>
                  <a:lnTo>
                    <a:pt x="1245" y="645"/>
                  </a:lnTo>
                  <a:lnTo>
                    <a:pt x="1245" y="77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032" y="1856"/>
              <a:ext cx="191" cy="218"/>
            </a:xfrm>
            <a:custGeom>
              <a:avLst/>
              <a:gdLst>
                <a:gd name="T0" fmla="*/ 257 w 574"/>
                <a:gd name="T1" fmla="*/ 2 h 654"/>
                <a:gd name="T2" fmla="*/ 201 w 574"/>
                <a:gd name="T3" fmla="*/ 15 h 654"/>
                <a:gd name="T4" fmla="*/ 150 w 574"/>
                <a:gd name="T5" fmla="*/ 40 h 654"/>
                <a:gd name="T6" fmla="*/ 105 w 574"/>
                <a:gd name="T7" fmla="*/ 74 h 654"/>
                <a:gd name="T8" fmla="*/ 65 w 574"/>
                <a:gd name="T9" fmla="*/ 120 h 654"/>
                <a:gd name="T10" fmla="*/ 35 w 574"/>
                <a:gd name="T11" fmla="*/ 171 h 654"/>
                <a:gd name="T12" fmla="*/ 12 w 574"/>
                <a:gd name="T13" fmla="*/ 229 h 654"/>
                <a:gd name="T14" fmla="*/ 1 w 574"/>
                <a:gd name="T15" fmla="*/ 294 h 654"/>
                <a:gd name="T16" fmla="*/ 1 w 574"/>
                <a:gd name="T17" fmla="*/ 359 h 654"/>
                <a:gd name="T18" fmla="*/ 12 w 574"/>
                <a:gd name="T19" fmla="*/ 422 h 654"/>
                <a:gd name="T20" fmla="*/ 33 w 574"/>
                <a:gd name="T21" fmla="*/ 480 h 654"/>
                <a:gd name="T22" fmla="*/ 65 w 574"/>
                <a:gd name="T23" fmla="*/ 534 h 654"/>
                <a:gd name="T24" fmla="*/ 93 w 574"/>
                <a:gd name="T25" fmla="*/ 570 h 654"/>
                <a:gd name="T26" fmla="*/ 116 w 574"/>
                <a:gd name="T27" fmla="*/ 590 h 654"/>
                <a:gd name="T28" fmla="*/ 140 w 574"/>
                <a:gd name="T29" fmla="*/ 608 h 654"/>
                <a:gd name="T30" fmla="*/ 163 w 574"/>
                <a:gd name="T31" fmla="*/ 622 h 654"/>
                <a:gd name="T32" fmla="*/ 190 w 574"/>
                <a:gd name="T33" fmla="*/ 635 h 654"/>
                <a:gd name="T34" fmla="*/ 216 w 574"/>
                <a:gd name="T35" fmla="*/ 644 h 654"/>
                <a:gd name="T36" fmla="*/ 243 w 574"/>
                <a:gd name="T37" fmla="*/ 651 h 654"/>
                <a:gd name="T38" fmla="*/ 272 w 574"/>
                <a:gd name="T39" fmla="*/ 654 h 654"/>
                <a:gd name="T40" fmla="*/ 301 w 574"/>
                <a:gd name="T41" fmla="*/ 654 h 654"/>
                <a:gd name="T42" fmla="*/ 328 w 574"/>
                <a:gd name="T43" fmla="*/ 651 h 654"/>
                <a:gd name="T44" fmla="*/ 356 w 574"/>
                <a:gd name="T45" fmla="*/ 644 h 654"/>
                <a:gd name="T46" fmla="*/ 383 w 574"/>
                <a:gd name="T47" fmla="*/ 635 h 654"/>
                <a:gd name="T48" fmla="*/ 409 w 574"/>
                <a:gd name="T49" fmla="*/ 622 h 654"/>
                <a:gd name="T50" fmla="*/ 434 w 574"/>
                <a:gd name="T51" fmla="*/ 608 h 654"/>
                <a:gd name="T52" fmla="*/ 457 w 574"/>
                <a:gd name="T53" fmla="*/ 590 h 654"/>
                <a:gd name="T54" fmla="*/ 480 w 574"/>
                <a:gd name="T55" fmla="*/ 570 h 654"/>
                <a:gd name="T56" fmla="*/ 509 w 574"/>
                <a:gd name="T57" fmla="*/ 534 h 654"/>
                <a:gd name="T58" fmla="*/ 540 w 574"/>
                <a:gd name="T59" fmla="*/ 480 h 654"/>
                <a:gd name="T60" fmla="*/ 561 w 574"/>
                <a:gd name="T61" fmla="*/ 422 h 654"/>
                <a:gd name="T62" fmla="*/ 572 w 574"/>
                <a:gd name="T63" fmla="*/ 359 h 654"/>
                <a:gd name="T64" fmla="*/ 572 w 574"/>
                <a:gd name="T65" fmla="*/ 294 h 654"/>
                <a:gd name="T66" fmla="*/ 561 w 574"/>
                <a:gd name="T67" fmla="*/ 231 h 654"/>
                <a:gd name="T68" fmla="*/ 540 w 574"/>
                <a:gd name="T69" fmla="*/ 173 h 654"/>
                <a:gd name="T70" fmla="*/ 509 w 574"/>
                <a:gd name="T71" fmla="*/ 120 h 654"/>
                <a:gd name="T72" fmla="*/ 480 w 574"/>
                <a:gd name="T73" fmla="*/ 84 h 654"/>
                <a:gd name="T74" fmla="*/ 457 w 574"/>
                <a:gd name="T75" fmla="*/ 64 h 654"/>
                <a:gd name="T76" fmla="*/ 434 w 574"/>
                <a:gd name="T77" fmla="*/ 46 h 654"/>
                <a:gd name="T78" fmla="*/ 409 w 574"/>
                <a:gd name="T79" fmla="*/ 32 h 654"/>
                <a:gd name="T80" fmla="*/ 383 w 574"/>
                <a:gd name="T81" fmla="*/ 19 h 654"/>
                <a:gd name="T82" fmla="*/ 356 w 574"/>
                <a:gd name="T83" fmla="*/ 10 h 654"/>
                <a:gd name="T84" fmla="*/ 328 w 574"/>
                <a:gd name="T85" fmla="*/ 3 h 654"/>
                <a:gd name="T86" fmla="*/ 301 w 574"/>
                <a:gd name="T87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4" h="654">
                  <a:moveTo>
                    <a:pt x="286" y="0"/>
                  </a:moveTo>
                  <a:lnTo>
                    <a:pt x="257" y="2"/>
                  </a:lnTo>
                  <a:lnTo>
                    <a:pt x="228" y="7"/>
                  </a:lnTo>
                  <a:lnTo>
                    <a:pt x="201" y="15"/>
                  </a:lnTo>
                  <a:lnTo>
                    <a:pt x="175" y="26"/>
                  </a:lnTo>
                  <a:lnTo>
                    <a:pt x="150" y="40"/>
                  </a:lnTo>
                  <a:lnTo>
                    <a:pt x="126" y="56"/>
                  </a:lnTo>
                  <a:lnTo>
                    <a:pt x="105" y="74"/>
                  </a:lnTo>
                  <a:lnTo>
                    <a:pt x="83" y="96"/>
                  </a:lnTo>
                  <a:lnTo>
                    <a:pt x="65" y="120"/>
                  </a:lnTo>
                  <a:lnTo>
                    <a:pt x="48" y="144"/>
                  </a:lnTo>
                  <a:lnTo>
                    <a:pt x="35" y="171"/>
                  </a:lnTo>
                  <a:lnTo>
                    <a:pt x="22" y="200"/>
                  </a:lnTo>
                  <a:lnTo>
                    <a:pt x="12" y="229"/>
                  </a:lnTo>
                  <a:lnTo>
                    <a:pt x="6" y="261"/>
                  </a:lnTo>
                  <a:lnTo>
                    <a:pt x="1" y="294"/>
                  </a:lnTo>
                  <a:lnTo>
                    <a:pt x="0" y="326"/>
                  </a:lnTo>
                  <a:lnTo>
                    <a:pt x="1" y="359"/>
                  </a:lnTo>
                  <a:lnTo>
                    <a:pt x="5" y="390"/>
                  </a:lnTo>
                  <a:lnTo>
                    <a:pt x="12" y="422"/>
                  </a:lnTo>
                  <a:lnTo>
                    <a:pt x="21" y="452"/>
                  </a:lnTo>
                  <a:lnTo>
                    <a:pt x="33" y="480"/>
                  </a:lnTo>
                  <a:lnTo>
                    <a:pt x="47" y="508"/>
                  </a:lnTo>
                  <a:lnTo>
                    <a:pt x="65" y="534"/>
                  </a:lnTo>
                  <a:lnTo>
                    <a:pt x="83" y="558"/>
                  </a:lnTo>
                  <a:lnTo>
                    <a:pt x="93" y="570"/>
                  </a:lnTo>
                  <a:lnTo>
                    <a:pt x="105" y="580"/>
                  </a:lnTo>
                  <a:lnTo>
                    <a:pt x="116" y="590"/>
                  </a:lnTo>
                  <a:lnTo>
                    <a:pt x="127" y="600"/>
                  </a:lnTo>
                  <a:lnTo>
                    <a:pt x="140" y="608"/>
                  </a:lnTo>
                  <a:lnTo>
                    <a:pt x="152" y="615"/>
                  </a:lnTo>
                  <a:lnTo>
                    <a:pt x="163" y="622"/>
                  </a:lnTo>
                  <a:lnTo>
                    <a:pt x="177" y="629"/>
                  </a:lnTo>
                  <a:lnTo>
                    <a:pt x="190" y="635"/>
                  </a:lnTo>
                  <a:lnTo>
                    <a:pt x="203" y="639"/>
                  </a:lnTo>
                  <a:lnTo>
                    <a:pt x="216" y="644"/>
                  </a:lnTo>
                  <a:lnTo>
                    <a:pt x="230" y="648"/>
                  </a:lnTo>
                  <a:lnTo>
                    <a:pt x="243" y="651"/>
                  </a:lnTo>
                  <a:lnTo>
                    <a:pt x="257" y="652"/>
                  </a:lnTo>
                  <a:lnTo>
                    <a:pt x="272" y="654"/>
                  </a:lnTo>
                  <a:lnTo>
                    <a:pt x="286" y="654"/>
                  </a:lnTo>
                  <a:lnTo>
                    <a:pt x="301" y="654"/>
                  </a:lnTo>
                  <a:lnTo>
                    <a:pt x="315" y="652"/>
                  </a:lnTo>
                  <a:lnTo>
                    <a:pt x="328" y="651"/>
                  </a:lnTo>
                  <a:lnTo>
                    <a:pt x="342" y="648"/>
                  </a:lnTo>
                  <a:lnTo>
                    <a:pt x="356" y="644"/>
                  </a:lnTo>
                  <a:lnTo>
                    <a:pt x="370" y="639"/>
                  </a:lnTo>
                  <a:lnTo>
                    <a:pt x="383" y="635"/>
                  </a:lnTo>
                  <a:lnTo>
                    <a:pt x="396" y="629"/>
                  </a:lnTo>
                  <a:lnTo>
                    <a:pt x="409" y="622"/>
                  </a:lnTo>
                  <a:lnTo>
                    <a:pt x="421" y="615"/>
                  </a:lnTo>
                  <a:lnTo>
                    <a:pt x="434" y="608"/>
                  </a:lnTo>
                  <a:lnTo>
                    <a:pt x="446" y="600"/>
                  </a:lnTo>
                  <a:lnTo>
                    <a:pt x="457" y="590"/>
                  </a:lnTo>
                  <a:lnTo>
                    <a:pt x="469" y="580"/>
                  </a:lnTo>
                  <a:lnTo>
                    <a:pt x="480" y="570"/>
                  </a:lnTo>
                  <a:lnTo>
                    <a:pt x="490" y="558"/>
                  </a:lnTo>
                  <a:lnTo>
                    <a:pt x="509" y="534"/>
                  </a:lnTo>
                  <a:lnTo>
                    <a:pt x="526" y="508"/>
                  </a:lnTo>
                  <a:lnTo>
                    <a:pt x="540" y="480"/>
                  </a:lnTo>
                  <a:lnTo>
                    <a:pt x="552" y="452"/>
                  </a:lnTo>
                  <a:lnTo>
                    <a:pt x="561" y="422"/>
                  </a:lnTo>
                  <a:lnTo>
                    <a:pt x="569" y="390"/>
                  </a:lnTo>
                  <a:lnTo>
                    <a:pt x="572" y="359"/>
                  </a:lnTo>
                  <a:lnTo>
                    <a:pt x="574" y="326"/>
                  </a:lnTo>
                  <a:lnTo>
                    <a:pt x="572" y="294"/>
                  </a:lnTo>
                  <a:lnTo>
                    <a:pt x="569" y="262"/>
                  </a:lnTo>
                  <a:lnTo>
                    <a:pt x="561" y="231"/>
                  </a:lnTo>
                  <a:lnTo>
                    <a:pt x="552" y="201"/>
                  </a:lnTo>
                  <a:lnTo>
                    <a:pt x="540" y="173"/>
                  </a:lnTo>
                  <a:lnTo>
                    <a:pt x="526" y="146"/>
                  </a:lnTo>
                  <a:lnTo>
                    <a:pt x="509" y="120"/>
                  </a:lnTo>
                  <a:lnTo>
                    <a:pt x="490" y="96"/>
                  </a:lnTo>
                  <a:lnTo>
                    <a:pt x="480" y="84"/>
                  </a:lnTo>
                  <a:lnTo>
                    <a:pt x="469" y="74"/>
                  </a:lnTo>
                  <a:lnTo>
                    <a:pt x="457" y="64"/>
                  </a:lnTo>
                  <a:lnTo>
                    <a:pt x="446" y="54"/>
                  </a:lnTo>
                  <a:lnTo>
                    <a:pt x="434" y="46"/>
                  </a:lnTo>
                  <a:lnTo>
                    <a:pt x="421" y="39"/>
                  </a:lnTo>
                  <a:lnTo>
                    <a:pt x="409" y="32"/>
                  </a:lnTo>
                  <a:lnTo>
                    <a:pt x="396" y="25"/>
                  </a:lnTo>
                  <a:lnTo>
                    <a:pt x="383" y="19"/>
                  </a:lnTo>
                  <a:lnTo>
                    <a:pt x="370" y="15"/>
                  </a:lnTo>
                  <a:lnTo>
                    <a:pt x="356" y="10"/>
                  </a:lnTo>
                  <a:lnTo>
                    <a:pt x="342" y="6"/>
                  </a:lnTo>
                  <a:lnTo>
                    <a:pt x="328" y="3"/>
                  </a:lnTo>
                  <a:lnTo>
                    <a:pt x="315" y="2"/>
                  </a:lnTo>
                  <a:lnTo>
                    <a:pt x="301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978" y="1795"/>
              <a:ext cx="299" cy="340"/>
            </a:xfrm>
            <a:custGeom>
              <a:avLst/>
              <a:gdLst>
                <a:gd name="T0" fmla="*/ 403 w 897"/>
                <a:gd name="T1" fmla="*/ 3 h 1019"/>
                <a:gd name="T2" fmla="*/ 315 w 897"/>
                <a:gd name="T3" fmla="*/ 22 h 1019"/>
                <a:gd name="T4" fmla="*/ 235 w 897"/>
                <a:gd name="T5" fmla="*/ 61 h 1019"/>
                <a:gd name="T6" fmla="*/ 164 w 897"/>
                <a:gd name="T7" fmla="*/ 116 h 1019"/>
                <a:gd name="T8" fmla="*/ 103 w 897"/>
                <a:gd name="T9" fmla="*/ 186 h 1019"/>
                <a:gd name="T10" fmla="*/ 54 w 897"/>
                <a:gd name="T11" fmla="*/ 267 h 1019"/>
                <a:gd name="T12" fmla="*/ 20 w 897"/>
                <a:gd name="T13" fmla="*/ 358 h 1019"/>
                <a:gd name="T14" fmla="*/ 3 w 897"/>
                <a:gd name="T15" fmla="*/ 458 h 1019"/>
                <a:gd name="T16" fmla="*/ 3 w 897"/>
                <a:gd name="T17" fmla="*/ 561 h 1019"/>
                <a:gd name="T18" fmla="*/ 20 w 897"/>
                <a:gd name="T19" fmla="*/ 659 h 1019"/>
                <a:gd name="T20" fmla="*/ 53 w 897"/>
                <a:gd name="T21" fmla="*/ 750 h 1019"/>
                <a:gd name="T22" fmla="*/ 102 w 897"/>
                <a:gd name="T23" fmla="*/ 832 h 1019"/>
                <a:gd name="T24" fmla="*/ 148 w 897"/>
                <a:gd name="T25" fmla="*/ 886 h 1019"/>
                <a:gd name="T26" fmla="*/ 182 w 897"/>
                <a:gd name="T27" fmla="*/ 919 h 1019"/>
                <a:gd name="T28" fmla="*/ 219 w 897"/>
                <a:gd name="T29" fmla="*/ 946 h 1019"/>
                <a:gd name="T30" fmla="*/ 257 w 897"/>
                <a:gd name="T31" fmla="*/ 970 h 1019"/>
                <a:gd name="T32" fmla="*/ 298 w 897"/>
                <a:gd name="T33" fmla="*/ 989 h 1019"/>
                <a:gd name="T34" fmla="*/ 339 w 897"/>
                <a:gd name="T35" fmla="*/ 1003 h 1019"/>
                <a:gd name="T36" fmla="*/ 382 w 897"/>
                <a:gd name="T37" fmla="*/ 1013 h 1019"/>
                <a:gd name="T38" fmla="*/ 425 w 897"/>
                <a:gd name="T39" fmla="*/ 1019 h 1019"/>
                <a:gd name="T40" fmla="*/ 470 w 897"/>
                <a:gd name="T41" fmla="*/ 1019 h 1019"/>
                <a:gd name="T42" fmla="*/ 514 w 897"/>
                <a:gd name="T43" fmla="*/ 1013 h 1019"/>
                <a:gd name="T44" fmla="*/ 558 w 897"/>
                <a:gd name="T45" fmla="*/ 1003 h 1019"/>
                <a:gd name="T46" fmla="*/ 599 w 897"/>
                <a:gd name="T47" fmla="*/ 989 h 1019"/>
                <a:gd name="T48" fmla="*/ 639 w 897"/>
                <a:gd name="T49" fmla="*/ 970 h 1019"/>
                <a:gd name="T50" fmla="*/ 678 w 897"/>
                <a:gd name="T51" fmla="*/ 946 h 1019"/>
                <a:gd name="T52" fmla="*/ 716 w 897"/>
                <a:gd name="T53" fmla="*/ 919 h 1019"/>
                <a:gd name="T54" fmla="*/ 749 w 897"/>
                <a:gd name="T55" fmla="*/ 886 h 1019"/>
                <a:gd name="T56" fmla="*/ 796 w 897"/>
                <a:gd name="T57" fmla="*/ 832 h 1019"/>
                <a:gd name="T58" fmla="*/ 844 w 897"/>
                <a:gd name="T59" fmla="*/ 750 h 1019"/>
                <a:gd name="T60" fmla="*/ 877 w 897"/>
                <a:gd name="T61" fmla="*/ 659 h 1019"/>
                <a:gd name="T62" fmla="*/ 894 w 897"/>
                <a:gd name="T63" fmla="*/ 561 h 1019"/>
                <a:gd name="T64" fmla="*/ 894 w 897"/>
                <a:gd name="T65" fmla="*/ 459 h 1019"/>
                <a:gd name="T66" fmla="*/ 877 w 897"/>
                <a:gd name="T67" fmla="*/ 361 h 1019"/>
                <a:gd name="T68" fmla="*/ 844 w 897"/>
                <a:gd name="T69" fmla="*/ 270 h 1019"/>
                <a:gd name="T70" fmla="*/ 796 w 897"/>
                <a:gd name="T71" fmla="*/ 186 h 1019"/>
                <a:gd name="T72" fmla="*/ 749 w 897"/>
                <a:gd name="T73" fmla="*/ 132 h 1019"/>
                <a:gd name="T74" fmla="*/ 716 w 897"/>
                <a:gd name="T75" fmla="*/ 99 h 1019"/>
                <a:gd name="T76" fmla="*/ 678 w 897"/>
                <a:gd name="T77" fmla="*/ 72 h 1019"/>
                <a:gd name="T78" fmla="*/ 639 w 897"/>
                <a:gd name="T79" fmla="*/ 48 h 1019"/>
                <a:gd name="T80" fmla="*/ 599 w 897"/>
                <a:gd name="T81" fmla="*/ 30 h 1019"/>
                <a:gd name="T82" fmla="*/ 558 w 897"/>
                <a:gd name="T83" fmla="*/ 15 h 1019"/>
                <a:gd name="T84" fmla="*/ 514 w 897"/>
                <a:gd name="T85" fmla="*/ 5 h 1019"/>
                <a:gd name="T86" fmla="*/ 470 w 897"/>
                <a:gd name="T87" fmla="*/ 0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7" h="1019">
                  <a:moveTo>
                    <a:pt x="448" y="0"/>
                  </a:moveTo>
                  <a:lnTo>
                    <a:pt x="403" y="3"/>
                  </a:lnTo>
                  <a:lnTo>
                    <a:pt x="358" y="10"/>
                  </a:lnTo>
                  <a:lnTo>
                    <a:pt x="315" y="22"/>
                  </a:lnTo>
                  <a:lnTo>
                    <a:pt x="274" y="40"/>
                  </a:lnTo>
                  <a:lnTo>
                    <a:pt x="235" y="61"/>
                  </a:lnTo>
                  <a:lnTo>
                    <a:pt x="198" y="87"/>
                  </a:lnTo>
                  <a:lnTo>
                    <a:pt x="164" y="116"/>
                  </a:lnTo>
                  <a:lnTo>
                    <a:pt x="132" y="149"/>
                  </a:lnTo>
                  <a:lnTo>
                    <a:pt x="103" y="186"/>
                  </a:lnTo>
                  <a:lnTo>
                    <a:pt x="77" y="225"/>
                  </a:lnTo>
                  <a:lnTo>
                    <a:pt x="54" y="267"/>
                  </a:lnTo>
                  <a:lnTo>
                    <a:pt x="35" y="311"/>
                  </a:lnTo>
                  <a:lnTo>
                    <a:pt x="20" y="358"/>
                  </a:lnTo>
                  <a:lnTo>
                    <a:pt x="9" y="407"/>
                  </a:lnTo>
                  <a:lnTo>
                    <a:pt x="3" y="458"/>
                  </a:lnTo>
                  <a:lnTo>
                    <a:pt x="0" y="509"/>
                  </a:lnTo>
                  <a:lnTo>
                    <a:pt x="3" y="561"/>
                  </a:lnTo>
                  <a:lnTo>
                    <a:pt x="9" y="610"/>
                  </a:lnTo>
                  <a:lnTo>
                    <a:pt x="20" y="659"/>
                  </a:lnTo>
                  <a:lnTo>
                    <a:pt x="34" y="704"/>
                  </a:lnTo>
                  <a:lnTo>
                    <a:pt x="53" y="750"/>
                  </a:lnTo>
                  <a:lnTo>
                    <a:pt x="75" y="793"/>
                  </a:lnTo>
                  <a:lnTo>
                    <a:pt x="102" y="832"/>
                  </a:lnTo>
                  <a:lnTo>
                    <a:pt x="132" y="869"/>
                  </a:lnTo>
                  <a:lnTo>
                    <a:pt x="148" y="886"/>
                  </a:lnTo>
                  <a:lnTo>
                    <a:pt x="164" y="904"/>
                  </a:lnTo>
                  <a:lnTo>
                    <a:pt x="182" y="919"/>
                  </a:lnTo>
                  <a:lnTo>
                    <a:pt x="200" y="933"/>
                  </a:lnTo>
                  <a:lnTo>
                    <a:pt x="219" y="946"/>
                  </a:lnTo>
                  <a:lnTo>
                    <a:pt x="238" y="959"/>
                  </a:lnTo>
                  <a:lnTo>
                    <a:pt x="257" y="970"/>
                  </a:lnTo>
                  <a:lnTo>
                    <a:pt x="277" y="980"/>
                  </a:lnTo>
                  <a:lnTo>
                    <a:pt x="298" y="989"/>
                  </a:lnTo>
                  <a:lnTo>
                    <a:pt x="318" y="998"/>
                  </a:lnTo>
                  <a:lnTo>
                    <a:pt x="339" y="1003"/>
                  </a:lnTo>
                  <a:lnTo>
                    <a:pt x="360" y="1009"/>
                  </a:lnTo>
                  <a:lnTo>
                    <a:pt x="382" y="1013"/>
                  </a:lnTo>
                  <a:lnTo>
                    <a:pt x="404" y="1016"/>
                  </a:lnTo>
                  <a:lnTo>
                    <a:pt x="425" y="1019"/>
                  </a:lnTo>
                  <a:lnTo>
                    <a:pt x="448" y="1019"/>
                  </a:lnTo>
                  <a:lnTo>
                    <a:pt x="470" y="1019"/>
                  </a:lnTo>
                  <a:lnTo>
                    <a:pt x="493" y="1016"/>
                  </a:lnTo>
                  <a:lnTo>
                    <a:pt x="514" y="1013"/>
                  </a:lnTo>
                  <a:lnTo>
                    <a:pt x="537" y="1009"/>
                  </a:lnTo>
                  <a:lnTo>
                    <a:pt x="558" y="1003"/>
                  </a:lnTo>
                  <a:lnTo>
                    <a:pt x="579" y="998"/>
                  </a:lnTo>
                  <a:lnTo>
                    <a:pt x="599" y="989"/>
                  </a:lnTo>
                  <a:lnTo>
                    <a:pt x="621" y="980"/>
                  </a:lnTo>
                  <a:lnTo>
                    <a:pt x="639" y="970"/>
                  </a:lnTo>
                  <a:lnTo>
                    <a:pt x="659" y="959"/>
                  </a:lnTo>
                  <a:lnTo>
                    <a:pt x="678" y="946"/>
                  </a:lnTo>
                  <a:lnTo>
                    <a:pt x="697" y="933"/>
                  </a:lnTo>
                  <a:lnTo>
                    <a:pt x="716" y="919"/>
                  </a:lnTo>
                  <a:lnTo>
                    <a:pt x="733" y="904"/>
                  </a:lnTo>
                  <a:lnTo>
                    <a:pt x="749" y="886"/>
                  </a:lnTo>
                  <a:lnTo>
                    <a:pt x="766" y="869"/>
                  </a:lnTo>
                  <a:lnTo>
                    <a:pt x="796" y="832"/>
                  </a:lnTo>
                  <a:lnTo>
                    <a:pt x="822" y="793"/>
                  </a:lnTo>
                  <a:lnTo>
                    <a:pt x="844" y="750"/>
                  </a:lnTo>
                  <a:lnTo>
                    <a:pt x="863" y="704"/>
                  </a:lnTo>
                  <a:lnTo>
                    <a:pt x="877" y="659"/>
                  </a:lnTo>
                  <a:lnTo>
                    <a:pt x="888" y="610"/>
                  </a:lnTo>
                  <a:lnTo>
                    <a:pt x="894" y="561"/>
                  </a:lnTo>
                  <a:lnTo>
                    <a:pt x="897" y="509"/>
                  </a:lnTo>
                  <a:lnTo>
                    <a:pt x="894" y="459"/>
                  </a:lnTo>
                  <a:lnTo>
                    <a:pt x="888" y="410"/>
                  </a:lnTo>
                  <a:lnTo>
                    <a:pt x="877" y="361"/>
                  </a:lnTo>
                  <a:lnTo>
                    <a:pt x="863" y="314"/>
                  </a:lnTo>
                  <a:lnTo>
                    <a:pt x="844" y="270"/>
                  </a:lnTo>
                  <a:lnTo>
                    <a:pt x="822" y="227"/>
                  </a:lnTo>
                  <a:lnTo>
                    <a:pt x="796" y="186"/>
                  </a:lnTo>
                  <a:lnTo>
                    <a:pt x="766" y="149"/>
                  </a:lnTo>
                  <a:lnTo>
                    <a:pt x="749" y="132"/>
                  </a:lnTo>
                  <a:lnTo>
                    <a:pt x="733" y="115"/>
                  </a:lnTo>
                  <a:lnTo>
                    <a:pt x="716" y="99"/>
                  </a:lnTo>
                  <a:lnTo>
                    <a:pt x="697" y="85"/>
                  </a:lnTo>
                  <a:lnTo>
                    <a:pt x="678" y="72"/>
                  </a:lnTo>
                  <a:lnTo>
                    <a:pt x="659" y="59"/>
                  </a:lnTo>
                  <a:lnTo>
                    <a:pt x="639" y="48"/>
                  </a:lnTo>
                  <a:lnTo>
                    <a:pt x="621" y="38"/>
                  </a:lnTo>
                  <a:lnTo>
                    <a:pt x="599" y="30"/>
                  </a:lnTo>
                  <a:lnTo>
                    <a:pt x="579" y="21"/>
                  </a:lnTo>
                  <a:lnTo>
                    <a:pt x="558" y="15"/>
                  </a:lnTo>
                  <a:lnTo>
                    <a:pt x="537" y="10"/>
                  </a:lnTo>
                  <a:lnTo>
                    <a:pt x="514" y="5"/>
                  </a:lnTo>
                  <a:lnTo>
                    <a:pt x="493" y="3"/>
                  </a:lnTo>
                  <a:lnTo>
                    <a:pt x="470" y="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3993" y="1812"/>
              <a:ext cx="269" cy="306"/>
            </a:xfrm>
            <a:custGeom>
              <a:avLst/>
              <a:gdLst>
                <a:gd name="T0" fmla="*/ 362 w 807"/>
                <a:gd name="T1" fmla="*/ 3 h 917"/>
                <a:gd name="T2" fmla="*/ 284 w 807"/>
                <a:gd name="T3" fmla="*/ 21 h 917"/>
                <a:gd name="T4" fmla="*/ 212 w 807"/>
                <a:gd name="T5" fmla="*/ 55 h 917"/>
                <a:gd name="T6" fmla="*/ 148 w 807"/>
                <a:gd name="T7" fmla="*/ 105 h 917"/>
                <a:gd name="T8" fmla="*/ 93 w 807"/>
                <a:gd name="T9" fmla="*/ 168 h 917"/>
                <a:gd name="T10" fmla="*/ 49 w 807"/>
                <a:gd name="T11" fmla="*/ 240 h 917"/>
                <a:gd name="T12" fmla="*/ 19 w 807"/>
                <a:gd name="T13" fmla="*/ 323 h 917"/>
                <a:gd name="T14" fmla="*/ 3 w 807"/>
                <a:gd name="T15" fmla="*/ 411 h 917"/>
                <a:gd name="T16" fmla="*/ 3 w 807"/>
                <a:gd name="T17" fmla="*/ 504 h 917"/>
                <a:gd name="T18" fmla="*/ 18 w 807"/>
                <a:gd name="T19" fmla="*/ 592 h 917"/>
                <a:gd name="T20" fmla="*/ 48 w 807"/>
                <a:gd name="T21" fmla="*/ 675 h 917"/>
                <a:gd name="T22" fmla="*/ 92 w 807"/>
                <a:gd name="T23" fmla="*/ 749 h 917"/>
                <a:gd name="T24" fmla="*/ 133 w 807"/>
                <a:gd name="T25" fmla="*/ 798 h 917"/>
                <a:gd name="T26" fmla="*/ 164 w 807"/>
                <a:gd name="T27" fmla="*/ 827 h 917"/>
                <a:gd name="T28" fmla="*/ 197 w 807"/>
                <a:gd name="T29" fmla="*/ 853 h 917"/>
                <a:gd name="T30" fmla="*/ 230 w 807"/>
                <a:gd name="T31" fmla="*/ 874 h 917"/>
                <a:gd name="T32" fmla="*/ 267 w 807"/>
                <a:gd name="T33" fmla="*/ 890 h 917"/>
                <a:gd name="T34" fmla="*/ 304 w 807"/>
                <a:gd name="T35" fmla="*/ 902 h 917"/>
                <a:gd name="T36" fmla="*/ 343 w 807"/>
                <a:gd name="T37" fmla="*/ 912 h 917"/>
                <a:gd name="T38" fmla="*/ 383 w 807"/>
                <a:gd name="T39" fmla="*/ 917 h 917"/>
                <a:gd name="T40" fmla="*/ 423 w 807"/>
                <a:gd name="T41" fmla="*/ 917 h 917"/>
                <a:gd name="T42" fmla="*/ 463 w 807"/>
                <a:gd name="T43" fmla="*/ 912 h 917"/>
                <a:gd name="T44" fmla="*/ 502 w 807"/>
                <a:gd name="T45" fmla="*/ 902 h 917"/>
                <a:gd name="T46" fmla="*/ 539 w 807"/>
                <a:gd name="T47" fmla="*/ 890 h 917"/>
                <a:gd name="T48" fmla="*/ 576 w 807"/>
                <a:gd name="T49" fmla="*/ 874 h 917"/>
                <a:gd name="T50" fmla="*/ 611 w 807"/>
                <a:gd name="T51" fmla="*/ 853 h 917"/>
                <a:gd name="T52" fmla="*/ 643 w 807"/>
                <a:gd name="T53" fmla="*/ 827 h 917"/>
                <a:gd name="T54" fmla="*/ 673 w 807"/>
                <a:gd name="T55" fmla="*/ 798 h 917"/>
                <a:gd name="T56" fmla="*/ 716 w 807"/>
                <a:gd name="T57" fmla="*/ 749 h 917"/>
                <a:gd name="T58" fmla="*/ 759 w 807"/>
                <a:gd name="T59" fmla="*/ 675 h 917"/>
                <a:gd name="T60" fmla="*/ 789 w 807"/>
                <a:gd name="T61" fmla="*/ 592 h 917"/>
                <a:gd name="T62" fmla="*/ 804 w 807"/>
                <a:gd name="T63" fmla="*/ 504 h 917"/>
                <a:gd name="T64" fmla="*/ 804 w 807"/>
                <a:gd name="T65" fmla="*/ 413 h 917"/>
                <a:gd name="T66" fmla="*/ 789 w 807"/>
                <a:gd name="T67" fmla="*/ 324 h 917"/>
                <a:gd name="T68" fmla="*/ 759 w 807"/>
                <a:gd name="T69" fmla="*/ 242 h 917"/>
                <a:gd name="T70" fmla="*/ 716 w 807"/>
                <a:gd name="T71" fmla="*/ 168 h 917"/>
                <a:gd name="T72" fmla="*/ 673 w 807"/>
                <a:gd name="T73" fmla="*/ 118 h 917"/>
                <a:gd name="T74" fmla="*/ 643 w 807"/>
                <a:gd name="T75" fmla="*/ 90 h 917"/>
                <a:gd name="T76" fmla="*/ 611 w 807"/>
                <a:gd name="T77" fmla="*/ 65 h 917"/>
                <a:gd name="T78" fmla="*/ 576 w 807"/>
                <a:gd name="T79" fmla="*/ 44 h 917"/>
                <a:gd name="T80" fmla="*/ 539 w 807"/>
                <a:gd name="T81" fmla="*/ 27 h 917"/>
                <a:gd name="T82" fmla="*/ 502 w 807"/>
                <a:gd name="T83" fmla="*/ 14 h 917"/>
                <a:gd name="T84" fmla="*/ 463 w 807"/>
                <a:gd name="T85" fmla="*/ 6 h 917"/>
                <a:gd name="T86" fmla="*/ 423 w 807"/>
                <a:gd name="T8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7" h="917">
                  <a:moveTo>
                    <a:pt x="403" y="0"/>
                  </a:moveTo>
                  <a:lnTo>
                    <a:pt x="362" y="3"/>
                  </a:lnTo>
                  <a:lnTo>
                    <a:pt x="322" y="10"/>
                  </a:lnTo>
                  <a:lnTo>
                    <a:pt x="284" y="21"/>
                  </a:lnTo>
                  <a:lnTo>
                    <a:pt x="247" y="36"/>
                  </a:lnTo>
                  <a:lnTo>
                    <a:pt x="212" y="55"/>
                  </a:lnTo>
                  <a:lnTo>
                    <a:pt x="178" y="78"/>
                  </a:lnTo>
                  <a:lnTo>
                    <a:pt x="148" y="105"/>
                  </a:lnTo>
                  <a:lnTo>
                    <a:pt x="119" y="135"/>
                  </a:lnTo>
                  <a:lnTo>
                    <a:pt x="93" y="168"/>
                  </a:lnTo>
                  <a:lnTo>
                    <a:pt x="69" y="202"/>
                  </a:lnTo>
                  <a:lnTo>
                    <a:pt x="49" y="240"/>
                  </a:lnTo>
                  <a:lnTo>
                    <a:pt x="32" y="280"/>
                  </a:lnTo>
                  <a:lnTo>
                    <a:pt x="19" y="323"/>
                  </a:lnTo>
                  <a:lnTo>
                    <a:pt x="9" y="366"/>
                  </a:lnTo>
                  <a:lnTo>
                    <a:pt x="3" y="411"/>
                  </a:lnTo>
                  <a:lnTo>
                    <a:pt x="0" y="458"/>
                  </a:lnTo>
                  <a:lnTo>
                    <a:pt x="3" y="504"/>
                  </a:lnTo>
                  <a:lnTo>
                    <a:pt x="8" y="548"/>
                  </a:lnTo>
                  <a:lnTo>
                    <a:pt x="18" y="592"/>
                  </a:lnTo>
                  <a:lnTo>
                    <a:pt x="32" y="633"/>
                  </a:lnTo>
                  <a:lnTo>
                    <a:pt x="48" y="675"/>
                  </a:lnTo>
                  <a:lnTo>
                    <a:pt x="68" y="713"/>
                  </a:lnTo>
                  <a:lnTo>
                    <a:pt x="92" y="749"/>
                  </a:lnTo>
                  <a:lnTo>
                    <a:pt x="119" y="783"/>
                  </a:lnTo>
                  <a:lnTo>
                    <a:pt x="133" y="798"/>
                  </a:lnTo>
                  <a:lnTo>
                    <a:pt x="148" y="814"/>
                  </a:lnTo>
                  <a:lnTo>
                    <a:pt x="164" y="827"/>
                  </a:lnTo>
                  <a:lnTo>
                    <a:pt x="180" y="840"/>
                  </a:lnTo>
                  <a:lnTo>
                    <a:pt x="197" y="853"/>
                  </a:lnTo>
                  <a:lnTo>
                    <a:pt x="214" y="864"/>
                  </a:lnTo>
                  <a:lnTo>
                    <a:pt x="230" y="874"/>
                  </a:lnTo>
                  <a:lnTo>
                    <a:pt x="249" y="882"/>
                  </a:lnTo>
                  <a:lnTo>
                    <a:pt x="267" y="890"/>
                  </a:lnTo>
                  <a:lnTo>
                    <a:pt x="285" y="897"/>
                  </a:lnTo>
                  <a:lnTo>
                    <a:pt x="304" y="902"/>
                  </a:lnTo>
                  <a:lnTo>
                    <a:pt x="324" y="908"/>
                  </a:lnTo>
                  <a:lnTo>
                    <a:pt x="343" y="912"/>
                  </a:lnTo>
                  <a:lnTo>
                    <a:pt x="363" y="914"/>
                  </a:lnTo>
                  <a:lnTo>
                    <a:pt x="383" y="917"/>
                  </a:lnTo>
                  <a:lnTo>
                    <a:pt x="403" y="917"/>
                  </a:lnTo>
                  <a:lnTo>
                    <a:pt x="423" y="917"/>
                  </a:lnTo>
                  <a:lnTo>
                    <a:pt x="443" y="914"/>
                  </a:lnTo>
                  <a:lnTo>
                    <a:pt x="463" y="912"/>
                  </a:lnTo>
                  <a:lnTo>
                    <a:pt x="483" y="908"/>
                  </a:lnTo>
                  <a:lnTo>
                    <a:pt x="502" y="902"/>
                  </a:lnTo>
                  <a:lnTo>
                    <a:pt x="521" y="897"/>
                  </a:lnTo>
                  <a:lnTo>
                    <a:pt x="539" y="890"/>
                  </a:lnTo>
                  <a:lnTo>
                    <a:pt x="558" y="882"/>
                  </a:lnTo>
                  <a:lnTo>
                    <a:pt x="576" y="874"/>
                  </a:lnTo>
                  <a:lnTo>
                    <a:pt x="593" y="864"/>
                  </a:lnTo>
                  <a:lnTo>
                    <a:pt x="611" y="853"/>
                  </a:lnTo>
                  <a:lnTo>
                    <a:pt x="627" y="840"/>
                  </a:lnTo>
                  <a:lnTo>
                    <a:pt x="643" y="827"/>
                  </a:lnTo>
                  <a:lnTo>
                    <a:pt x="658" y="814"/>
                  </a:lnTo>
                  <a:lnTo>
                    <a:pt x="673" y="798"/>
                  </a:lnTo>
                  <a:lnTo>
                    <a:pt x="688" y="783"/>
                  </a:lnTo>
                  <a:lnTo>
                    <a:pt x="716" y="749"/>
                  </a:lnTo>
                  <a:lnTo>
                    <a:pt x="739" y="713"/>
                  </a:lnTo>
                  <a:lnTo>
                    <a:pt x="759" y="675"/>
                  </a:lnTo>
                  <a:lnTo>
                    <a:pt x="776" y="633"/>
                  </a:lnTo>
                  <a:lnTo>
                    <a:pt x="789" y="592"/>
                  </a:lnTo>
                  <a:lnTo>
                    <a:pt x="799" y="548"/>
                  </a:lnTo>
                  <a:lnTo>
                    <a:pt x="804" y="504"/>
                  </a:lnTo>
                  <a:lnTo>
                    <a:pt x="807" y="458"/>
                  </a:lnTo>
                  <a:lnTo>
                    <a:pt x="804" y="413"/>
                  </a:lnTo>
                  <a:lnTo>
                    <a:pt x="799" y="369"/>
                  </a:lnTo>
                  <a:lnTo>
                    <a:pt x="789" y="324"/>
                  </a:lnTo>
                  <a:lnTo>
                    <a:pt x="776" y="283"/>
                  </a:lnTo>
                  <a:lnTo>
                    <a:pt x="759" y="242"/>
                  </a:lnTo>
                  <a:lnTo>
                    <a:pt x="739" y="203"/>
                  </a:lnTo>
                  <a:lnTo>
                    <a:pt x="716" y="168"/>
                  </a:lnTo>
                  <a:lnTo>
                    <a:pt x="688" y="134"/>
                  </a:lnTo>
                  <a:lnTo>
                    <a:pt x="673" y="118"/>
                  </a:lnTo>
                  <a:lnTo>
                    <a:pt x="658" y="104"/>
                  </a:lnTo>
                  <a:lnTo>
                    <a:pt x="643" y="90"/>
                  </a:lnTo>
                  <a:lnTo>
                    <a:pt x="627" y="77"/>
                  </a:lnTo>
                  <a:lnTo>
                    <a:pt x="611" y="65"/>
                  </a:lnTo>
                  <a:lnTo>
                    <a:pt x="593" y="54"/>
                  </a:lnTo>
                  <a:lnTo>
                    <a:pt x="576" y="44"/>
                  </a:lnTo>
                  <a:lnTo>
                    <a:pt x="558" y="34"/>
                  </a:lnTo>
                  <a:lnTo>
                    <a:pt x="539" y="27"/>
                  </a:lnTo>
                  <a:lnTo>
                    <a:pt x="521" y="20"/>
                  </a:lnTo>
                  <a:lnTo>
                    <a:pt x="502" y="14"/>
                  </a:lnTo>
                  <a:lnTo>
                    <a:pt x="483" y="8"/>
                  </a:lnTo>
                  <a:lnTo>
                    <a:pt x="463" y="6"/>
                  </a:lnTo>
                  <a:lnTo>
                    <a:pt x="443" y="3"/>
                  </a:lnTo>
                  <a:lnTo>
                    <a:pt x="423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021" y="1812"/>
              <a:ext cx="185" cy="303"/>
            </a:xfrm>
            <a:custGeom>
              <a:avLst/>
              <a:gdLst>
                <a:gd name="T0" fmla="*/ 319 w 554"/>
                <a:gd name="T1" fmla="*/ 0 h 908"/>
                <a:gd name="T2" fmla="*/ 310 w 554"/>
                <a:gd name="T3" fmla="*/ 0 h 908"/>
                <a:gd name="T4" fmla="*/ 301 w 554"/>
                <a:gd name="T5" fmla="*/ 0 h 908"/>
                <a:gd name="T6" fmla="*/ 291 w 554"/>
                <a:gd name="T7" fmla="*/ 1 h 908"/>
                <a:gd name="T8" fmla="*/ 283 w 554"/>
                <a:gd name="T9" fmla="*/ 1 h 908"/>
                <a:gd name="T10" fmla="*/ 0 w 554"/>
                <a:gd name="T11" fmla="*/ 739 h 908"/>
                <a:gd name="T12" fmla="*/ 9 w 554"/>
                <a:gd name="T13" fmla="*/ 750 h 908"/>
                <a:gd name="T14" fmla="*/ 18 w 554"/>
                <a:gd name="T15" fmla="*/ 761 h 908"/>
                <a:gd name="T16" fmla="*/ 26 w 554"/>
                <a:gd name="T17" fmla="*/ 771 h 908"/>
                <a:gd name="T18" fmla="*/ 35 w 554"/>
                <a:gd name="T19" fmla="*/ 783 h 908"/>
                <a:gd name="T20" fmla="*/ 46 w 554"/>
                <a:gd name="T21" fmla="*/ 794 h 908"/>
                <a:gd name="T22" fmla="*/ 56 w 554"/>
                <a:gd name="T23" fmla="*/ 806 h 908"/>
                <a:gd name="T24" fmla="*/ 68 w 554"/>
                <a:gd name="T25" fmla="*/ 817 h 908"/>
                <a:gd name="T26" fmla="*/ 80 w 554"/>
                <a:gd name="T27" fmla="*/ 827 h 908"/>
                <a:gd name="T28" fmla="*/ 91 w 554"/>
                <a:gd name="T29" fmla="*/ 837 h 908"/>
                <a:gd name="T30" fmla="*/ 104 w 554"/>
                <a:gd name="T31" fmla="*/ 845 h 908"/>
                <a:gd name="T32" fmla="*/ 116 w 554"/>
                <a:gd name="T33" fmla="*/ 854 h 908"/>
                <a:gd name="T34" fmla="*/ 129 w 554"/>
                <a:gd name="T35" fmla="*/ 863 h 908"/>
                <a:gd name="T36" fmla="*/ 141 w 554"/>
                <a:gd name="T37" fmla="*/ 870 h 908"/>
                <a:gd name="T38" fmla="*/ 155 w 554"/>
                <a:gd name="T39" fmla="*/ 877 h 908"/>
                <a:gd name="T40" fmla="*/ 169 w 554"/>
                <a:gd name="T41" fmla="*/ 884 h 908"/>
                <a:gd name="T42" fmla="*/ 183 w 554"/>
                <a:gd name="T43" fmla="*/ 890 h 908"/>
                <a:gd name="T44" fmla="*/ 196 w 554"/>
                <a:gd name="T45" fmla="*/ 895 h 908"/>
                <a:gd name="T46" fmla="*/ 210 w 554"/>
                <a:gd name="T47" fmla="*/ 900 h 908"/>
                <a:gd name="T48" fmla="*/ 224 w 554"/>
                <a:gd name="T49" fmla="*/ 904 h 908"/>
                <a:gd name="T50" fmla="*/ 239 w 554"/>
                <a:gd name="T51" fmla="*/ 908 h 908"/>
                <a:gd name="T52" fmla="*/ 554 w 554"/>
                <a:gd name="T53" fmla="*/ 85 h 908"/>
                <a:gd name="T54" fmla="*/ 542 w 554"/>
                <a:gd name="T55" fmla="*/ 75 h 908"/>
                <a:gd name="T56" fmla="*/ 528 w 554"/>
                <a:gd name="T57" fmla="*/ 65 h 908"/>
                <a:gd name="T58" fmla="*/ 514 w 554"/>
                <a:gd name="T59" fmla="*/ 57 h 908"/>
                <a:gd name="T60" fmla="*/ 500 w 554"/>
                <a:gd name="T61" fmla="*/ 48 h 908"/>
                <a:gd name="T62" fmla="*/ 487 w 554"/>
                <a:gd name="T63" fmla="*/ 41 h 908"/>
                <a:gd name="T64" fmla="*/ 473 w 554"/>
                <a:gd name="T65" fmla="*/ 34 h 908"/>
                <a:gd name="T66" fmla="*/ 458 w 554"/>
                <a:gd name="T67" fmla="*/ 27 h 908"/>
                <a:gd name="T68" fmla="*/ 443 w 554"/>
                <a:gd name="T69" fmla="*/ 21 h 908"/>
                <a:gd name="T70" fmla="*/ 428 w 554"/>
                <a:gd name="T71" fmla="*/ 17 h 908"/>
                <a:gd name="T72" fmla="*/ 413 w 554"/>
                <a:gd name="T73" fmla="*/ 13 h 908"/>
                <a:gd name="T74" fmla="*/ 398 w 554"/>
                <a:gd name="T75" fmla="*/ 8 h 908"/>
                <a:gd name="T76" fmla="*/ 383 w 554"/>
                <a:gd name="T77" fmla="*/ 6 h 908"/>
                <a:gd name="T78" fmla="*/ 366 w 554"/>
                <a:gd name="T79" fmla="*/ 3 h 908"/>
                <a:gd name="T80" fmla="*/ 351 w 554"/>
                <a:gd name="T81" fmla="*/ 1 h 908"/>
                <a:gd name="T82" fmla="*/ 335 w 554"/>
                <a:gd name="T83" fmla="*/ 0 h 908"/>
                <a:gd name="T84" fmla="*/ 319 w 554"/>
                <a:gd name="T85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4" h="908">
                  <a:moveTo>
                    <a:pt x="319" y="0"/>
                  </a:moveTo>
                  <a:lnTo>
                    <a:pt x="310" y="0"/>
                  </a:lnTo>
                  <a:lnTo>
                    <a:pt x="301" y="0"/>
                  </a:lnTo>
                  <a:lnTo>
                    <a:pt x="291" y="1"/>
                  </a:lnTo>
                  <a:lnTo>
                    <a:pt x="283" y="1"/>
                  </a:lnTo>
                  <a:lnTo>
                    <a:pt x="0" y="739"/>
                  </a:lnTo>
                  <a:lnTo>
                    <a:pt x="9" y="750"/>
                  </a:lnTo>
                  <a:lnTo>
                    <a:pt x="18" y="761"/>
                  </a:lnTo>
                  <a:lnTo>
                    <a:pt x="26" y="771"/>
                  </a:lnTo>
                  <a:lnTo>
                    <a:pt x="35" y="783"/>
                  </a:lnTo>
                  <a:lnTo>
                    <a:pt x="46" y="794"/>
                  </a:lnTo>
                  <a:lnTo>
                    <a:pt x="56" y="806"/>
                  </a:lnTo>
                  <a:lnTo>
                    <a:pt x="68" y="817"/>
                  </a:lnTo>
                  <a:lnTo>
                    <a:pt x="80" y="827"/>
                  </a:lnTo>
                  <a:lnTo>
                    <a:pt x="91" y="837"/>
                  </a:lnTo>
                  <a:lnTo>
                    <a:pt x="104" y="845"/>
                  </a:lnTo>
                  <a:lnTo>
                    <a:pt x="116" y="854"/>
                  </a:lnTo>
                  <a:lnTo>
                    <a:pt x="129" y="863"/>
                  </a:lnTo>
                  <a:lnTo>
                    <a:pt x="141" y="870"/>
                  </a:lnTo>
                  <a:lnTo>
                    <a:pt x="155" y="877"/>
                  </a:lnTo>
                  <a:lnTo>
                    <a:pt x="169" y="884"/>
                  </a:lnTo>
                  <a:lnTo>
                    <a:pt x="183" y="890"/>
                  </a:lnTo>
                  <a:lnTo>
                    <a:pt x="196" y="895"/>
                  </a:lnTo>
                  <a:lnTo>
                    <a:pt x="210" y="900"/>
                  </a:lnTo>
                  <a:lnTo>
                    <a:pt x="224" y="904"/>
                  </a:lnTo>
                  <a:lnTo>
                    <a:pt x="239" y="908"/>
                  </a:lnTo>
                  <a:lnTo>
                    <a:pt x="554" y="85"/>
                  </a:lnTo>
                  <a:lnTo>
                    <a:pt x="542" y="75"/>
                  </a:lnTo>
                  <a:lnTo>
                    <a:pt x="528" y="65"/>
                  </a:lnTo>
                  <a:lnTo>
                    <a:pt x="514" y="57"/>
                  </a:lnTo>
                  <a:lnTo>
                    <a:pt x="500" y="48"/>
                  </a:lnTo>
                  <a:lnTo>
                    <a:pt x="487" y="41"/>
                  </a:lnTo>
                  <a:lnTo>
                    <a:pt x="473" y="34"/>
                  </a:lnTo>
                  <a:lnTo>
                    <a:pt x="458" y="27"/>
                  </a:lnTo>
                  <a:lnTo>
                    <a:pt x="443" y="21"/>
                  </a:lnTo>
                  <a:lnTo>
                    <a:pt x="428" y="17"/>
                  </a:lnTo>
                  <a:lnTo>
                    <a:pt x="413" y="13"/>
                  </a:lnTo>
                  <a:lnTo>
                    <a:pt x="398" y="8"/>
                  </a:lnTo>
                  <a:lnTo>
                    <a:pt x="383" y="6"/>
                  </a:lnTo>
                  <a:lnTo>
                    <a:pt x="366" y="3"/>
                  </a:lnTo>
                  <a:lnTo>
                    <a:pt x="351" y="1"/>
                  </a:lnTo>
                  <a:lnTo>
                    <a:pt x="335" y="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4003" y="1815"/>
              <a:ext cx="99" cy="231"/>
            </a:xfrm>
            <a:custGeom>
              <a:avLst/>
              <a:gdLst>
                <a:gd name="T0" fmla="*/ 232 w 297"/>
                <a:gd name="T1" fmla="*/ 22 h 692"/>
                <a:gd name="T2" fmla="*/ 0 w 297"/>
                <a:gd name="T3" fmla="*/ 624 h 692"/>
                <a:gd name="T4" fmla="*/ 7 w 297"/>
                <a:gd name="T5" fmla="*/ 642 h 692"/>
                <a:gd name="T6" fmla="*/ 14 w 297"/>
                <a:gd name="T7" fmla="*/ 660 h 692"/>
                <a:gd name="T8" fmla="*/ 23 w 297"/>
                <a:gd name="T9" fmla="*/ 677 h 692"/>
                <a:gd name="T10" fmla="*/ 32 w 297"/>
                <a:gd name="T11" fmla="*/ 692 h 692"/>
                <a:gd name="T12" fmla="*/ 297 w 297"/>
                <a:gd name="T13" fmla="*/ 0 h 692"/>
                <a:gd name="T14" fmla="*/ 288 w 297"/>
                <a:gd name="T15" fmla="*/ 3 h 692"/>
                <a:gd name="T16" fmla="*/ 280 w 297"/>
                <a:gd name="T17" fmla="*/ 5 h 692"/>
                <a:gd name="T18" fmla="*/ 272 w 297"/>
                <a:gd name="T19" fmla="*/ 8 h 692"/>
                <a:gd name="T20" fmla="*/ 263 w 297"/>
                <a:gd name="T21" fmla="*/ 9 h 692"/>
                <a:gd name="T22" fmla="*/ 255 w 297"/>
                <a:gd name="T23" fmla="*/ 12 h 692"/>
                <a:gd name="T24" fmla="*/ 247 w 297"/>
                <a:gd name="T25" fmla="*/ 15 h 692"/>
                <a:gd name="T26" fmla="*/ 239 w 297"/>
                <a:gd name="T27" fmla="*/ 19 h 692"/>
                <a:gd name="T28" fmla="*/ 232 w 297"/>
                <a:gd name="T29" fmla="*/ 2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" h="692">
                  <a:moveTo>
                    <a:pt x="232" y="22"/>
                  </a:moveTo>
                  <a:lnTo>
                    <a:pt x="0" y="624"/>
                  </a:lnTo>
                  <a:lnTo>
                    <a:pt x="7" y="642"/>
                  </a:lnTo>
                  <a:lnTo>
                    <a:pt x="14" y="660"/>
                  </a:lnTo>
                  <a:lnTo>
                    <a:pt x="23" y="677"/>
                  </a:lnTo>
                  <a:lnTo>
                    <a:pt x="32" y="692"/>
                  </a:lnTo>
                  <a:lnTo>
                    <a:pt x="297" y="0"/>
                  </a:lnTo>
                  <a:lnTo>
                    <a:pt x="288" y="3"/>
                  </a:lnTo>
                  <a:lnTo>
                    <a:pt x="280" y="5"/>
                  </a:lnTo>
                  <a:lnTo>
                    <a:pt x="272" y="8"/>
                  </a:lnTo>
                  <a:lnTo>
                    <a:pt x="263" y="9"/>
                  </a:lnTo>
                  <a:lnTo>
                    <a:pt x="255" y="12"/>
                  </a:lnTo>
                  <a:lnTo>
                    <a:pt x="247" y="15"/>
                  </a:lnTo>
                  <a:lnTo>
                    <a:pt x="239" y="19"/>
                  </a:lnTo>
                  <a:lnTo>
                    <a:pt x="232" y="2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111" y="1848"/>
              <a:ext cx="146" cy="270"/>
            </a:xfrm>
            <a:custGeom>
              <a:avLst/>
              <a:gdLst>
                <a:gd name="T0" fmla="*/ 334 w 437"/>
                <a:gd name="T1" fmla="*/ 26 h 809"/>
                <a:gd name="T2" fmla="*/ 328 w 437"/>
                <a:gd name="T3" fmla="*/ 19 h 809"/>
                <a:gd name="T4" fmla="*/ 322 w 437"/>
                <a:gd name="T5" fmla="*/ 13 h 809"/>
                <a:gd name="T6" fmla="*/ 315 w 437"/>
                <a:gd name="T7" fmla="*/ 6 h 809"/>
                <a:gd name="T8" fmla="*/ 309 w 437"/>
                <a:gd name="T9" fmla="*/ 0 h 809"/>
                <a:gd name="T10" fmla="*/ 0 w 437"/>
                <a:gd name="T11" fmla="*/ 806 h 809"/>
                <a:gd name="T12" fmla="*/ 6 w 437"/>
                <a:gd name="T13" fmla="*/ 806 h 809"/>
                <a:gd name="T14" fmla="*/ 13 w 437"/>
                <a:gd name="T15" fmla="*/ 807 h 809"/>
                <a:gd name="T16" fmla="*/ 19 w 437"/>
                <a:gd name="T17" fmla="*/ 807 h 809"/>
                <a:gd name="T18" fmla="*/ 25 w 437"/>
                <a:gd name="T19" fmla="*/ 807 h 809"/>
                <a:gd name="T20" fmla="*/ 30 w 437"/>
                <a:gd name="T21" fmla="*/ 809 h 809"/>
                <a:gd name="T22" fmla="*/ 36 w 437"/>
                <a:gd name="T23" fmla="*/ 809 h 809"/>
                <a:gd name="T24" fmla="*/ 43 w 437"/>
                <a:gd name="T25" fmla="*/ 809 h 809"/>
                <a:gd name="T26" fmla="*/ 49 w 437"/>
                <a:gd name="T27" fmla="*/ 809 h 809"/>
                <a:gd name="T28" fmla="*/ 73 w 437"/>
                <a:gd name="T29" fmla="*/ 807 h 809"/>
                <a:gd name="T30" fmla="*/ 96 w 437"/>
                <a:gd name="T31" fmla="*/ 806 h 809"/>
                <a:gd name="T32" fmla="*/ 120 w 437"/>
                <a:gd name="T33" fmla="*/ 802 h 809"/>
                <a:gd name="T34" fmla="*/ 143 w 437"/>
                <a:gd name="T35" fmla="*/ 796 h 809"/>
                <a:gd name="T36" fmla="*/ 165 w 437"/>
                <a:gd name="T37" fmla="*/ 789 h 809"/>
                <a:gd name="T38" fmla="*/ 188 w 437"/>
                <a:gd name="T39" fmla="*/ 782 h 809"/>
                <a:gd name="T40" fmla="*/ 209 w 437"/>
                <a:gd name="T41" fmla="*/ 772 h 809"/>
                <a:gd name="T42" fmla="*/ 230 w 437"/>
                <a:gd name="T43" fmla="*/ 760 h 809"/>
                <a:gd name="T44" fmla="*/ 437 w 437"/>
                <a:gd name="T45" fmla="*/ 222 h 809"/>
                <a:gd name="T46" fmla="*/ 429 w 437"/>
                <a:gd name="T47" fmla="*/ 195 h 809"/>
                <a:gd name="T48" fmla="*/ 419 w 437"/>
                <a:gd name="T49" fmla="*/ 168 h 809"/>
                <a:gd name="T50" fmla="*/ 409 w 437"/>
                <a:gd name="T51" fmla="*/ 142 h 809"/>
                <a:gd name="T52" fmla="*/ 397 w 437"/>
                <a:gd name="T53" fmla="*/ 117 h 809"/>
                <a:gd name="T54" fmla="*/ 383 w 437"/>
                <a:gd name="T55" fmla="*/ 93 h 809"/>
                <a:gd name="T56" fmla="*/ 368 w 437"/>
                <a:gd name="T57" fmla="*/ 70 h 809"/>
                <a:gd name="T58" fmla="*/ 352 w 437"/>
                <a:gd name="T59" fmla="*/ 47 h 809"/>
                <a:gd name="T60" fmla="*/ 334 w 437"/>
                <a:gd name="T61" fmla="*/ 26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7" h="809">
                  <a:moveTo>
                    <a:pt x="334" y="26"/>
                  </a:moveTo>
                  <a:lnTo>
                    <a:pt x="328" y="19"/>
                  </a:lnTo>
                  <a:lnTo>
                    <a:pt x="322" y="13"/>
                  </a:lnTo>
                  <a:lnTo>
                    <a:pt x="315" y="6"/>
                  </a:lnTo>
                  <a:lnTo>
                    <a:pt x="309" y="0"/>
                  </a:lnTo>
                  <a:lnTo>
                    <a:pt x="0" y="806"/>
                  </a:lnTo>
                  <a:lnTo>
                    <a:pt x="6" y="806"/>
                  </a:lnTo>
                  <a:lnTo>
                    <a:pt x="13" y="807"/>
                  </a:lnTo>
                  <a:lnTo>
                    <a:pt x="19" y="807"/>
                  </a:lnTo>
                  <a:lnTo>
                    <a:pt x="25" y="807"/>
                  </a:lnTo>
                  <a:lnTo>
                    <a:pt x="30" y="809"/>
                  </a:lnTo>
                  <a:lnTo>
                    <a:pt x="36" y="809"/>
                  </a:lnTo>
                  <a:lnTo>
                    <a:pt x="43" y="809"/>
                  </a:lnTo>
                  <a:lnTo>
                    <a:pt x="49" y="809"/>
                  </a:lnTo>
                  <a:lnTo>
                    <a:pt x="73" y="807"/>
                  </a:lnTo>
                  <a:lnTo>
                    <a:pt x="96" y="806"/>
                  </a:lnTo>
                  <a:lnTo>
                    <a:pt x="120" y="802"/>
                  </a:lnTo>
                  <a:lnTo>
                    <a:pt x="143" y="796"/>
                  </a:lnTo>
                  <a:lnTo>
                    <a:pt x="165" y="789"/>
                  </a:lnTo>
                  <a:lnTo>
                    <a:pt x="188" y="782"/>
                  </a:lnTo>
                  <a:lnTo>
                    <a:pt x="209" y="772"/>
                  </a:lnTo>
                  <a:lnTo>
                    <a:pt x="230" y="760"/>
                  </a:lnTo>
                  <a:lnTo>
                    <a:pt x="437" y="222"/>
                  </a:lnTo>
                  <a:lnTo>
                    <a:pt x="429" y="195"/>
                  </a:lnTo>
                  <a:lnTo>
                    <a:pt x="419" y="168"/>
                  </a:lnTo>
                  <a:lnTo>
                    <a:pt x="409" y="142"/>
                  </a:lnTo>
                  <a:lnTo>
                    <a:pt x="397" y="117"/>
                  </a:lnTo>
                  <a:lnTo>
                    <a:pt x="383" y="93"/>
                  </a:lnTo>
                  <a:lnTo>
                    <a:pt x="368" y="70"/>
                  </a:lnTo>
                  <a:lnTo>
                    <a:pt x="352" y="47"/>
                  </a:lnTo>
                  <a:lnTo>
                    <a:pt x="334" y="26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049" y="1876"/>
              <a:ext cx="157" cy="178"/>
            </a:xfrm>
            <a:custGeom>
              <a:avLst/>
              <a:gdLst>
                <a:gd name="T0" fmla="*/ 210 w 469"/>
                <a:gd name="T1" fmla="*/ 533 h 535"/>
                <a:gd name="T2" fmla="*/ 165 w 469"/>
                <a:gd name="T3" fmla="*/ 523 h 535"/>
                <a:gd name="T4" fmla="*/ 124 w 469"/>
                <a:gd name="T5" fmla="*/ 504 h 535"/>
                <a:gd name="T6" fmla="*/ 86 w 469"/>
                <a:gd name="T7" fmla="*/ 475 h 535"/>
                <a:gd name="T8" fmla="*/ 53 w 469"/>
                <a:gd name="T9" fmla="*/ 437 h 535"/>
                <a:gd name="T10" fmla="*/ 28 w 469"/>
                <a:gd name="T11" fmla="*/ 394 h 535"/>
                <a:gd name="T12" fmla="*/ 10 w 469"/>
                <a:gd name="T13" fmla="*/ 346 h 535"/>
                <a:gd name="T14" fmla="*/ 1 w 469"/>
                <a:gd name="T15" fmla="*/ 294 h 535"/>
                <a:gd name="T16" fmla="*/ 1 w 469"/>
                <a:gd name="T17" fmla="*/ 240 h 535"/>
                <a:gd name="T18" fmla="*/ 10 w 469"/>
                <a:gd name="T19" fmla="*/ 189 h 535"/>
                <a:gd name="T20" fmla="*/ 28 w 469"/>
                <a:gd name="T21" fmla="*/ 142 h 535"/>
                <a:gd name="T22" fmla="*/ 53 w 469"/>
                <a:gd name="T23" fmla="*/ 98 h 535"/>
                <a:gd name="T24" fmla="*/ 86 w 469"/>
                <a:gd name="T25" fmla="*/ 61 h 535"/>
                <a:gd name="T26" fmla="*/ 124 w 469"/>
                <a:gd name="T27" fmla="*/ 31 h 535"/>
                <a:gd name="T28" fmla="*/ 165 w 469"/>
                <a:gd name="T29" fmla="*/ 11 h 535"/>
                <a:gd name="T30" fmla="*/ 210 w 469"/>
                <a:gd name="T31" fmla="*/ 1 h 535"/>
                <a:gd name="T32" fmla="*/ 258 w 469"/>
                <a:gd name="T33" fmla="*/ 1 h 535"/>
                <a:gd name="T34" fmla="*/ 303 w 469"/>
                <a:gd name="T35" fmla="*/ 11 h 535"/>
                <a:gd name="T36" fmla="*/ 345 w 469"/>
                <a:gd name="T37" fmla="*/ 31 h 535"/>
                <a:gd name="T38" fmla="*/ 383 w 469"/>
                <a:gd name="T39" fmla="*/ 61 h 535"/>
                <a:gd name="T40" fmla="*/ 417 w 469"/>
                <a:gd name="T41" fmla="*/ 98 h 535"/>
                <a:gd name="T42" fmla="*/ 442 w 469"/>
                <a:gd name="T43" fmla="*/ 142 h 535"/>
                <a:gd name="T44" fmla="*/ 459 w 469"/>
                <a:gd name="T45" fmla="*/ 189 h 535"/>
                <a:gd name="T46" fmla="*/ 468 w 469"/>
                <a:gd name="T47" fmla="*/ 240 h 535"/>
                <a:gd name="T48" fmla="*/ 468 w 469"/>
                <a:gd name="T49" fmla="*/ 294 h 535"/>
                <a:gd name="T50" fmla="*/ 459 w 469"/>
                <a:gd name="T51" fmla="*/ 347 h 535"/>
                <a:gd name="T52" fmla="*/ 440 w 469"/>
                <a:gd name="T53" fmla="*/ 395 h 535"/>
                <a:gd name="T54" fmla="*/ 415 w 469"/>
                <a:gd name="T55" fmla="*/ 438 h 535"/>
                <a:gd name="T56" fmla="*/ 384 w 469"/>
                <a:gd name="T57" fmla="*/ 474 h 535"/>
                <a:gd name="T58" fmla="*/ 346 w 469"/>
                <a:gd name="T59" fmla="*/ 502 h 535"/>
                <a:gd name="T60" fmla="*/ 304 w 469"/>
                <a:gd name="T61" fmla="*/ 523 h 535"/>
                <a:gd name="T62" fmla="*/ 258 w 469"/>
                <a:gd name="T63" fmla="*/ 53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9" h="535">
                  <a:moveTo>
                    <a:pt x="234" y="535"/>
                  </a:moveTo>
                  <a:lnTo>
                    <a:pt x="210" y="533"/>
                  </a:lnTo>
                  <a:lnTo>
                    <a:pt x="188" y="529"/>
                  </a:lnTo>
                  <a:lnTo>
                    <a:pt x="165" y="523"/>
                  </a:lnTo>
                  <a:lnTo>
                    <a:pt x="144" y="515"/>
                  </a:lnTo>
                  <a:lnTo>
                    <a:pt x="124" y="504"/>
                  </a:lnTo>
                  <a:lnTo>
                    <a:pt x="104" y="491"/>
                  </a:lnTo>
                  <a:lnTo>
                    <a:pt x="86" y="475"/>
                  </a:lnTo>
                  <a:lnTo>
                    <a:pt x="69" y="457"/>
                  </a:lnTo>
                  <a:lnTo>
                    <a:pt x="53" y="437"/>
                  </a:lnTo>
                  <a:lnTo>
                    <a:pt x="39" y="415"/>
                  </a:lnTo>
                  <a:lnTo>
                    <a:pt x="28" y="394"/>
                  </a:lnTo>
                  <a:lnTo>
                    <a:pt x="18" y="370"/>
                  </a:lnTo>
                  <a:lnTo>
                    <a:pt x="10" y="346"/>
                  </a:lnTo>
                  <a:lnTo>
                    <a:pt x="5" y="320"/>
                  </a:lnTo>
                  <a:lnTo>
                    <a:pt x="1" y="294"/>
                  </a:lnTo>
                  <a:lnTo>
                    <a:pt x="0" y="267"/>
                  </a:lnTo>
                  <a:lnTo>
                    <a:pt x="1" y="240"/>
                  </a:lnTo>
                  <a:lnTo>
                    <a:pt x="5" y="215"/>
                  </a:lnTo>
                  <a:lnTo>
                    <a:pt x="10" y="189"/>
                  </a:lnTo>
                  <a:lnTo>
                    <a:pt x="18" y="165"/>
                  </a:lnTo>
                  <a:lnTo>
                    <a:pt x="28" y="142"/>
                  </a:lnTo>
                  <a:lnTo>
                    <a:pt x="39" y="119"/>
                  </a:lnTo>
                  <a:lnTo>
                    <a:pt x="53" y="98"/>
                  </a:lnTo>
                  <a:lnTo>
                    <a:pt x="69" y="78"/>
                  </a:lnTo>
                  <a:lnTo>
                    <a:pt x="86" y="61"/>
                  </a:lnTo>
                  <a:lnTo>
                    <a:pt x="104" y="45"/>
                  </a:lnTo>
                  <a:lnTo>
                    <a:pt x="124" y="31"/>
                  </a:lnTo>
                  <a:lnTo>
                    <a:pt x="144" y="20"/>
                  </a:lnTo>
                  <a:lnTo>
                    <a:pt x="165" y="11"/>
                  </a:lnTo>
                  <a:lnTo>
                    <a:pt x="188" y="5"/>
                  </a:lnTo>
                  <a:lnTo>
                    <a:pt x="210" y="1"/>
                  </a:lnTo>
                  <a:lnTo>
                    <a:pt x="234" y="0"/>
                  </a:lnTo>
                  <a:lnTo>
                    <a:pt x="258" y="1"/>
                  </a:lnTo>
                  <a:lnTo>
                    <a:pt x="280" y="5"/>
                  </a:lnTo>
                  <a:lnTo>
                    <a:pt x="303" y="11"/>
                  </a:lnTo>
                  <a:lnTo>
                    <a:pt x="325" y="20"/>
                  </a:lnTo>
                  <a:lnTo>
                    <a:pt x="345" y="31"/>
                  </a:lnTo>
                  <a:lnTo>
                    <a:pt x="365" y="45"/>
                  </a:lnTo>
                  <a:lnTo>
                    <a:pt x="383" y="61"/>
                  </a:lnTo>
                  <a:lnTo>
                    <a:pt x="400" y="78"/>
                  </a:lnTo>
                  <a:lnTo>
                    <a:pt x="417" y="98"/>
                  </a:lnTo>
                  <a:lnTo>
                    <a:pt x="430" y="119"/>
                  </a:lnTo>
                  <a:lnTo>
                    <a:pt x="442" y="142"/>
                  </a:lnTo>
                  <a:lnTo>
                    <a:pt x="452" y="165"/>
                  </a:lnTo>
                  <a:lnTo>
                    <a:pt x="459" y="189"/>
                  </a:lnTo>
                  <a:lnTo>
                    <a:pt x="464" y="215"/>
                  </a:lnTo>
                  <a:lnTo>
                    <a:pt x="468" y="240"/>
                  </a:lnTo>
                  <a:lnTo>
                    <a:pt x="469" y="267"/>
                  </a:lnTo>
                  <a:lnTo>
                    <a:pt x="468" y="294"/>
                  </a:lnTo>
                  <a:lnTo>
                    <a:pt x="464" y="321"/>
                  </a:lnTo>
                  <a:lnTo>
                    <a:pt x="459" y="347"/>
                  </a:lnTo>
                  <a:lnTo>
                    <a:pt x="450" y="371"/>
                  </a:lnTo>
                  <a:lnTo>
                    <a:pt x="440" y="395"/>
                  </a:lnTo>
                  <a:lnTo>
                    <a:pt x="429" y="417"/>
                  </a:lnTo>
                  <a:lnTo>
                    <a:pt x="415" y="438"/>
                  </a:lnTo>
                  <a:lnTo>
                    <a:pt x="400" y="457"/>
                  </a:lnTo>
                  <a:lnTo>
                    <a:pt x="384" y="474"/>
                  </a:lnTo>
                  <a:lnTo>
                    <a:pt x="365" y="489"/>
                  </a:lnTo>
                  <a:lnTo>
                    <a:pt x="346" y="502"/>
                  </a:lnTo>
                  <a:lnTo>
                    <a:pt x="325" y="514"/>
                  </a:lnTo>
                  <a:lnTo>
                    <a:pt x="304" y="523"/>
                  </a:lnTo>
                  <a:lnTo>
                    <a:pt x="281" y="529"/>
                  </a:lnTo>
                  <a:lnTo>
                    <a:pt x="258" y="533"/>
                  </a:lnTo>
                  <a:lnTo>
                    <a:pt x="234" y="535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4073" y="1902"/>
              <a:ext cx="109" cy="126"/>
            </a:xfrm>
            <a:custGeom>
              <a:avLst/>
              <a:gdLst>
                <a:gd name="T0" fmla="*/ 73 w 329"/>
                <a:gd name="T1" fmla="*/ 343 h 376"/>
                <a:gd name="T2" fmla="*/ 60 w 329"/>
                <a:gd name="T3" fmla="*/ 332 h 376"/>
                <a:gd name="T4" fmla="*/ 48 w 329"/>
                <a:gd name="T5" fmla="*/ 321 h 376"/>
                <a:gd name="T6" fmla="*/ 36 w 329"/>
                <a:gd name="T7" fmla="*/ 306 h 376"/>
                <a:gd name="T8" fmla="*/ 28 w 329"/>
                <a:gd name="T9" fmla="*/ 292 h 376"/>
                <a:gd name="T10" fmla="*/ 19 w 329"/>
                <a:gd name="T11" fmla="*/ 277 h 376"/>
                <a:gd name="T12" fmla="*/ 13 w 329"/>
                <a:gd name="T13" fmla="*/ 259 h 376"/>
                <a:gd name="T14" fmla="*/ 6 w 329"/>
                <a:gd name="T15" fmla="*/ 242 h 376"/>
                <a:gd name="T16" fmla="*/ 3 w 329"/>
                <a:gd name="T17" fmla="*/ 224 h 376"/>
                <a:gd name="T18" fmla="*/ 0 w 329"/>
                <a:gd name="T19" fmla="*/ 187 h 376"/>
                <a:gd name="T20" fmla="*/ 4 w 329"/>
                <a:gd name="T21" fmla="*/ 151 h 376"/>
                <a:gd name="T22" fmla="*/ 13 w 329"/>
                <a:gd name="T23" fmla="*/ 117 h 376"/>
                <a:gd name="T24" fmla="*/ 28 w 329"/>
                <a:gd name="T25" fmla="*/ 84 h 376"/>
                <a:gd name="T26" fmla="*/ 38 w 329"/>
                <a:gd name="T27" fmla="*/ 70 h 376"/>
                <a:gd name="T28" fmla="*/ 49 w 329"/>
                <a:gd name="T29" fmla="*/ 56 h 376"/>
                <a:gd name="T30" fmla="*/ 60 w 329"/>
                <a:gd name="T31" fmla="*/ 43 h 376"/>
                <a:gd name="T32" fmla="*/ 74 w 329"/>
                <a:gd name="T33" fmla="*/ 33 h 376"/>
                <a:gd name="T34" fmla="*/ 88 w 329"/>
                <a:gd name="T35" fmla="*/ 23 h 376"/>
                <a:gd name="T36" fmla="*/ 101 w 329"/>
                <a:gd name="T37" fmla="*/ 16 h 376"/>
                <a:gd name="T38" fmla="*/ 116 w 329"/>
                <a:gd name="T39" fmla="*/ 9 h 376"/>
                <a:gd name="T40" fmla="*/ 133 w 329"/>
                <a:gd name="T41" fmla="*/ 5 h 376"/>
                <a:gd name="T42" fmla="*/ 149 w 329"/>
                <a:gd name="T43" fmla="*/ 2 h 376"/>
                <a:gd name="T44" fmla="*/ 165 w 329"/>
                <a:gd name="T45" fmla="*/ 0 h 376"/>
                <a:gd name="T46" fmla="*/ 181 w 329"/>
                <a:gd name="T47" fmla="*/ 2 h 376"/>
                <a:gd name="T48" fmla="*/ 198 w 329"/>
                <a:gd name="T49" fmla="*/ 5 h 376"/>
                <a:gd name="T50" fmla="*/ 213 w 329"/>
                <a:gd name="T51" fmla="*/ 9 h 376"/>
                <a:gd name="T52" fmla="*/ 228 w 329"/>
                <a:gd name="T53" fmla="*/ 16 h 376"/>
                <a:gd name="T54" fmla="*/ 243 w 329"/>
                <a:gd name="T55" fmla="*/ 23 h 376"/>
                <a:gd name="T56" fmla="*/ 256 w 329"/>
                <a:gd name="T57" fmla="*/ 33 h 376"/>
                <a:gd name="T58" fmla="*/ 269 w 329"/>
                <a:gd name="T59" fmla="*/ 45 h 376"/>
                <a:gd name="T60" fmla="*/ 282 w 329"/>
                <a:gd name="T61" fmla="*/ 57 h 376"/>
                <a:gd name="T62" fmla="*/ 293 w 329"/>
                <a:gd name="T63" fmla="*/ 70 h 376"/>
                <a:gd name="T64" fmla="*/ 302 w 329"/>
                <a:gd name="T65" fmla="*/ 86 h 376"/>
                <a:gd name="T66" fmla="*/ 310 w 329"/>
                <a:gd name="T67" fmla="*/ 101 h 376"/>
                <a:gd name="T68" fmla="*/ 317 w 329"/>
                <a:gd name="T69" fmla="*/ 117 h 376"/>
                <a:gd name="T70" fmla="*/ 323 w 329"/>
                <a:gd name="T71" fmla="*/ 134 h 376"/>
                <a:gd name="T72" fmla="*/ 327 w 329"/>
                <a:gd name="T73" fmla="*/ 153 h 376"/>
                <a:gd name="T74" fmla="*/ 329 w 329"/>
                <a:gd name="T75" fmla="*/ 190 h 376"/>
                <a:gd name="T76" fmla="*/ 325 w 329"/>
                <a:gd name="T77" fmla="*/ 225 h 376"/>
                <a:gd name="T78" fmla="*/ 317 w 329"/>
                <a:gd name="T79" fmla="*/ 261 h 376"/>
                <a:gd name="T80" fmla="*/ 302 w 329"/>
                <a:gd name="T81" fmla="*/ 294 h 376"/>
                <a:gd name="T82" fmla="*/ 292 w 329"/>
                <a:gd name="T83" fmla="*/ 309 h 376"/>
                <a:gd name="T84" fmla="*/ 280 w 329"/>
                <a:gd name="T85" fmla="*/ 322 h 376"/>
                <a:gd name="T86" fmla="*/ 268 w 329"/>
                <a:gd name="T87" fmla="*/ 335 h 376"/>
                <a:gd name="T88" fmla="*/ 255 w 329"/>
                <a:gd name="T89" fmla="*/ 346 h 376"/>
                <a:gd name="T90" fmla="*/ 240 w 329"/>
                <a:gd name="T91" fmla="*/ 355 h 376"/>
                <a:gd name="T92" fmla="*/ 226 w 329"/>
                <a:gd name="T93" fmla="*/ 362 h 376"/>
                <a:gd name="T94" fmla="*/ 211 w 329"/>
                <a:gd name="T95" fmla="*/ 368 h 376"/>
                <a:gd name="T96" fmla="*/ 196 w 329"/>
                <a:gd name="T97" fmla="*/ 372 h 376"/>
                <a:gd name="T98" fmla="*/ 180 w 329"/>
                <a:gd name="T99" fmla="*/ 375 h 376"/>
                <a:gd name="T100" fmla="*/ 164 w 329"/>
                <a:gd name="T101" fmla="*/ 376 h 376"/>
                <a:gd name="T102" fmla="*/ 149 w 329"/>
                <a:gd name="T103" fmla="*/ 375 h 376"/>
                <a:gd name="T104" fmla="*/ 133 w 329"/>
                <a:gd name="T105" fmla="*/ 372 h 376"/>
                <a:gd name="T106" fmla="*/ 118 w 329"/>
                <a:gd name="T107" fmla="*/ 368 h 376"/>
                <a:gd name="T108" fmla="*/ 101 w 329"/>
                <a:gd name="T109" fmla="*/ 362 h 376"/>
                <a:gd name="T110" fmla="*/ 86 w 329"/>
                <a:gd name="T111" fmla="*/ 353 h 376"/>
                <a:gd name="T112" fmla="*/ 73 w 329"/>
                <a:gd name="T113" fmla="*/ 3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9" h="376">
                  <a:moveTo>
                    <a:pt x="73" y="343"/>
                  </a:moveTo>
                  <a:lnTo>
                    <a:pt x="60" y="332"/>
                  </a:lnTo>
                  <a:lnTo>
                    <a:pt x="48" y="321"/>
                  </a:lnTo>
                  <a:lnTo>
                    <a:pt x="36" y="306"/>
                  </a:lnTo>
                  <a:lnTo>
                    <a:pt x="28" y="292"/>
                  </a:lnTo>
                  <a:lnTo>
                    <a:pt x="19" y="277"/>
                  </a:lnTo>
                  <a:lnTo>
                    <a:pt x="13" y="259"/>
                  </a:lnTo>
                  <a:lnTo>
                    <a:pt x="6" y="242"/>
                  </a:lnTo>
                  <a:lnTo>
                    <a:pt x="3" y="224"/>
                  </a:lnTo>
                  <a:lnTo>
                    <a:pt x="0" y="187"/>
                  </a:lnTo>
                  <a:lnTo>
                    <a:pt x="4" y="151"/>
                  </a:lnTo>
                  <a:lnTo>
                    <a:pt x="13" y="117"/>
                  </a:lnTo>
                  <a:lnTo>
                    <a:pt x="28" y="84"/>
                  </a:lnTo>
                  <a:lnTo>
                    <a:pt x="38" y="70"/>
                  </a:lnTo>
                  <a:lnTo>
                    <a:pt x="49" y="56"/>
                  </a:lnTo>
                  <a:lnTo>
                    <a:pt x="60" y="43"/>
                  </a:lnTo>
                  <a:lnTo>
                    <a:pt x="74" y="33"/>
                  </a:lnTo>
                  <a:lnTo>
                    <a:pt x="88" y="23"/>
                  </a:lnTo>
                  <a:lnTo>
                    <a:pt x="101" y="16"/>
                  </a:lnTo>
                  <a:lnTo>
                    <a:pt x="116" y="9"/>
                  </a:lnTo>
                  <a:lnTo>
                    <a:pt x="133" y="5"/>
                  </a:lnTo>
                  <a:lnTo>
                    <a:pt x="149" y="2"/>
                  </a:lnTo>
                  <a:lnTo>
                    <a:pt x="165" y="0"/>
                  </a:lnTo>
                  <a:lnTo>
                    <a:pt x="181" y="2"/>
                  </a:lnTo>
                  <a:lnTo>
                    <a:pt x="198" y="5"/>
                  </a:lnTo>
                  <a:lnTo>
                    <a:pt x="213" y="9"/>
                  </a:lnTo>
                  <a:lnTo>
                    <a:pt x="228" y="16"/>
                  </a:lnTo>
                  <a:lnTo>
                    <a:pt x="243" y="23"/>
                  </a:lnTo>
                  <a:lnTo>
                    <a:pt x="256" y="33"/>
                  </a:lnTo>
                  <a:lnTo>
                    <a:pt x="269" y="45"/>
                  </a:lnTo>
                  <a:lnTo>
                    <a:pt x="282" y="57"/>
                  </a:lnTo>
                  <a:lnTo>
                    <a:pt x="293" y="70"/>
                  </a:lnTo>
                  <a:lnTo>
                    <a:pt x="302" y="86"/>
                  </a:lnTo>
                  <a:lnTo>
                    <a:pt x="310" y="101"/>
                  </a:lnTo>
                  <a:lnTo>
                    <a:pt x="317" y="117"/>
                  </a:lnTo>
                  <a:lnTo>
                    <a:pt x="323" y="134"/>
                  </a:lnTo>
                  <a:lnTo>
                    <a:pt x="327" y="153"/>
                  </a:lnTo>
                  <a:lnTo>
                    <a:pt x="329" y="190"/>
                  </a:lnTo>
                  <a:lnTo>
                    <a:pt x="325" y="225"/>
                  </a:lnTo>
                  <a:lnTo>
                    <a:pt x="317" y="261"/>
                  </a:lnTo>
                  <a:lnTo>
                    <a:pt x="302" y="294"/>
                  </a:lnTo>
                  <a:lnTo>
                    <a:pt x="292" y="309"/>
                  </a:lnTo>
                  <a:lnTo>
                    <a:pt x="280" y="322"/>
                  </a:lnTo>
                  <a:lnTo>
                    <a:pt x="268" y="335"/>
                  </a:lnTo>
                  <a:lnTo>
                    <a:pt x="255" y="346"/>
                  </a:lnTo>
                  <a:lnTo>
                    <a:pt x="240" y="355"/>
                  </a:lnTo>
                  <a:lnTo>
                    <a:pt x="226" y="362"/>
                  </a:lnTo>
                  <a:lnTo>
                    <a:pt x="211" y="368"/>
                  </a:lnTo>
                  <a:lnTo>
                    <a:pt x="196" y="372"/>
                  </a:lnTo>
                  <a:lnTo>
                    <a:pt x="180" y="375"/>
                  </a:lnTo>
                  <a:lnTo>
                    <a:pt x="164" y="376"/>
                  </a:lnTo>
                  <a:lnTo>
                    <a:pt x="149" y="375"/>
                  </a:lnTo>
                  <a:lnTo>
                    <a:pt x="133" y="372"/>
                  </a:lnTo>
                  <a:lnTo>
                    <a:pt x="118" y="368"/>
                  </a:lnTo>
                  <a:lnTo>
                    <a:pt x="101" y="362"/>
                  </a:lnTo>
                  <a:lnTo>
                    <a:pt x="86" y="353"/>
                  </a:lnTo>
                  <a:lnTo>
                    <a:pt x="73" y="3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090" y="1908"/>
              <a:ext cx="73" cy="113"/>
            </a:xfrm>
            <a:custGeom>
              <a:avLst/>
              <a:gdLst>
                <a:gd name="T0" fmla="*/ 180 w 220"/>
                <a:gd name="T1" fmla="*/ 0 h 338"/>
                <a:gd name="T2" fmla="*/ 0 w 220"/>
                <a:gd name="T3" fmla="*/ 307 h 338"/>
                <a:gd name="T4" fmla="*/ 4 w 220"/>
                <a:gd name="T5" fmla="*/ 311 h 338"/>
                <a:gd name="T6" fmla="*/ 9 w 220"/>
                <a:gd name="T7" fmla="*/ 316 h 338"/>
                <a:gd name="T8" fmla="*/ 14 w 220"/>
                <a:gd name="T9" fmla="*/ 321 h 338"/>
                <a:gd name="T10" fmla="*/ 18 w 220"/>
                <a:gd name="T11" fmla="*/ 324 h 338"/>
                <a:gd name="T12" fmla="*/ 23 w 220"/>
                <a:gd name="T13" fmla="*/ 328 h 338"/>
                <a:gd name="T14" fmla="*/ 28 w 220"/>
                <a:gd name="T15" fmla="*/ 332 h 338"/>
                <a:gd name="T16" fmla="*/ 34 w 220"/>
                <a:gd name="T17" fmla="*/ 335 h 338"/>
                <a:gd name="T18" fmla="*/ 39 w 220"/>
                <a:gd name="T19" fmla="*/ 338 h 338"/>
                <a:gd name="T20" fmla="*/ 220 w 220"/>
                <a:gd name="T21" fmla="*/ 30 h 338"/>
                <a:gd name="T22" fmla="*/ 217 w 220"/>
                <a:gd name="T23" fmla="*/ 26 h 338"/>
                <a:gd name="T24" fmla="*/ 212 w 220"/>
                <a:gd name="T25" fmla="*/ 22 h 338"/>
                <a:gd name="T26" fmla="*/ 207 w 220"/>
                <a:gd name="T27" fmla="*/ 18 h 338"/>
                <a:gd name="T28" fmla="*/ 202 w 220"/>
                <a:gd name="T29" fmla="*/ 13 h 338"/>
                <a:gd name="T30" fmla="*/ 197 w 220"/>
                <a:gd name="T31" fmla="*/ 9 h 338"/>
                <a:gd name="T32" fmla="*/ 192 w 220"/>
                <a:gd name="T33" fmla="*/ 6 h 338"/>
                <a:gd name="T34" fmla="*/ 185 w 220"/>
                <a:gd name="T35" fmla="*/ 3 h 338"/>
                <a:gd name="T36" fmla="*/ 180 w 220"/>
                <a:gd name="T3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338">
                  <a:moveTo>
                    <a:pt x="180" y="0"/>
                  </a:moveTo>
                  <a:lnTo>
                    <a:pt x="0" y="307"/>
                  </a:lnTo>
                  <a:lnTo>
                    <a:pt x="4" y="311"/>
                  </a:lnTo>
                  <a:lnTo>
                    <a:pt x="9" y="316"/>
                  </a:lnTo>
                  <a:lnTo>
                    <a:pt x="14" y="321"/>
                  </a:lnTo>
                  <a:lnTo>
                    <a:pt x="18" y="324"/>
                  </a:lnTo>
                  <a:lnTo>
                    <a:pt x="23" y="328"/>
                  </a:lnTo>
                  <a:lnTo>
                    <a:pt x="28" y="332"/>
                  </a:lnTo>
                  <a:lnTo>
                    <a:pt x="34" y="335"/>
                  </a:lnTo>
                  <a:lnTo>
                    <a:pt x="39" y="338"/>
                  </a:lnTo>
                  <a:lnTo>
                    <a:pt x="220" y="30"/>
                  </a:lnTo>
                  <a:lnTo>
                    <a:pt x="217" y="26"/>
                  </a:lnTo>
                  <a:lnTo>
                    <a:pt x="212" y="22"/>
                  </a:lnTo>
                  <a:lnTo>
                    <a:pt x="207" y="18"/>
                  </a:lnTo>
                  <a:lnTo>
                    <a:pt x="202" y="13"/>
                  </a:lnTo>
                  <a:lnTo>
                    <a:pt x="197" y="9"/>
                  </a:lnTo>
                  <a:lnTo>
                    <a:pt x="192" y="6"/>
                  </a:lnTo>
                  <a:lnTo>
                    <a:pt x="185" y="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3975" y="1792"/>
              <a:ext cx="304" cy="346"/>
            </a:xfrm>
            <a:custGeom>
              <a:avLst/>
              <a:gdLst>
                <a:gd name="T0" fmla="*/ 752 w 912"/>
                <a:gd name="T1" fmla="*/ 124 h 1039"/>
                <a:gd name="T2" fmla="*/ 707 w 912"/>
                <a:gd name="T3" fmla="*/ 85 h 1039"/>
                <a:gd name="T4" fmla="*/ 660 w 912"/>
                <a:gd name="T5" fmla="*/ 54 h 1039"/>
                <a:gd name="T6" fmla="*/ 682 w 912"/>
                <a:gd name="T7" fmla="*/ 91 h 1039"/>
                <a:gd name="T8" fmla="*/ 726 w 912"/>
                <a:gd name="T9" fmla="*/ 125 h 1039"/>
                <a:gd name="T10" fmla="*/ 767 w 912"/>
                <a:gd name="T11" fmla="*/ 166 h 1039"/>
                <a:gd name="T12" fmla="*/ 845 w 912"/>
                <a:gd name="T13" fmla="*/ 284 h 1039"/>
                <a:gd name="T14" fmla="*/ 887 w 912"/>
                <a:gd name="T15" fmla="*/ 421 h 1039"/>
                <a:gd name="T16" fmla="*/ 894 w 912"/>
                <a:gd name="T17" fmla="*/ 569 h 1039"/>
                <a:gd name="T18" fmla="*/ 862 w 912"/>
                <a:gd name="T19" fmla="*/ 711 h 1039"/>
                <a:gd name="T20" fmla="*/ 796 w 912"/>
                <a:gd name="T21" fmla="*/ 837 h 1039"/>
                <a:gd name="T22" fmla="*/ 735 w 912"/>
                <a:gd name="T23" fmla="*/ 906 h 1039"/>
                <a:gd name="T24" fmla="*/ 681 w 912"/>
                <a:gd name="T25" fmla="*/ 949 h 1039"/>
                <a:gd name="T26" fmla="*/ 625 w 912"/>
                <a:gd name="T27" fmla="*/ 982 h 1039"/>
                <a:gd name="T28" fmla="*/ 563 w 912"/>
                <a:gd name="T29" fmla="*/ 1005 h 1039"/>
                <a:gd name="T30" fmla="*/ 500 w 912"/>
                <a:gd name="T31" fmla="*/ 1016 h 1039"/>
                <a:gd name="T32" fmla="*/ 435 w 912"/>
                <a:gd name="T33" fmla="*/ 1019 h 1039"/>
                <a:gd name="T34" fmla="*/ 370 w 912"/>
                <a:gd name="T35" fmla="*/ 1009 h 1039"/>
                <a:gd name="T36" fmla="*/ 308 w 912"/>
                <a:gd name="T37" fmla="*/ 990 h 1039"/>
                <a:gd name="T38" fmla="*/ 250 w 912"/>
                <a:gd name="T39" fmla="*/ 961 h 1039"/>
                <a:gd name="T40" fmla="*/ 196 w 912"/>
                <a:gd name="T41" fmla="*/ 922 h 1039"/>
                <a:gd name="T42" fmla="*/ 146 w 912"/>
                <a:gd name="T43" fmla="*/ 874 h 1039"/>
                <a:gd name="T44" fmla="*/ 68 w 912"/>
                <a:gd name="T45" fmla="*/ 756 h 1039"/>
                <a:gd name="T46" fmla="*/ 26 w 912"/>
                <a:gd name="T47" fmla="*/ 617 h 1039"/>
                <a:gd name="T48" fmla="*/ 20 w 912"/>
                <a:gd name="T49" fmla="*/ 469 h 1039"/>
                <a:gd name="T50" fmla="*/ 51 w 912"/>
                <a:gd name="T51" fmla="*/ 329 h 1039"/>
                <a:gd name="T52" fmla="*/ 117 w 912"/>
                <a:gd name="T53" fmla="*/ 203 h 1039"/>
                <a:gd name="T54" fmla="*/ 178 w 912"/>
                <a:gd name="T55" fmla="*/ 134 h 1039"/>
                <a:gd name="T56" fmla="*/ 231 w 912"/>
                <a:gd name="T57" fmla="*/ 91 h 1039"/>
                <a:gd name="T58" fmla="*/ 288 w 912"/>
                <a:gd name="T59" fmla="*/ 58 h 1039"/>
                <a:gd name="T60" fmla="*/ 350 w 912"/>
                <a:gd name="T61" fmla="*/ 35 h 1039"/>
                <a:gd name="T62" fmla="*/ 412 w 912"/>
                <a:gd name="T63" fmla="*/ 23 h 1039"/>
                <a:gd name="T64" fmla="*/ 478 w 912"/>
                <a:gd name="T65" fmla="*/ 20 h 1039"/>
                <a:gd name="T66" fmla="*/ 543 w 912"/>
                <a:gd name="T67" fmla="*/ 30 h 1039"/>
                <a:gd name="T68" fmla="*/ 606 w 912"/>
                <a:gd name="T69" fmla="*/ 50 h 1039"/>
                <a:gd name="T70" fmla="*/ 609 w 912"/>
                <a:gd name="T71" fmla="*/ 30 h 1039"/>
                <a:gd name="T72" fmla="*/ 545 w 912"/>
                <a:gd name="T73" fmla="*/ 10 h 1039"/>
                <a:gd name="T74" fmla="*/ 478 w 912"/>
                <a:gd name="T75" fmla="*/ 0 h 1039"/>
                <a:gd name="T76" fmla="*/ 365 w 912"/>
                <a:gd name="T77" fmla="*/ 10 h 1039"/>
                <a:gd name="T78" fmla="*/ 238 w 912"/>
                <a:gd name="T79" fmla="*/ 62 h 1039"/>
                <a:gd name="T80" fmla="*/ 133 w 912"/>
                <a:gd name="T81" fmla="*/ 152 h 1039"/>
                <a:gd name="T82" fmla="*/ 55 w 912"/>
                <a:gd name="T83" fmla="*/ 272 h 1039"/>
                <a:gd name="T84" fmla="*/ 8 w 912"/>
                <a:gd name="T85" fmla="*/ 415 h 1039"/>
                <a:gd name="T86" fmla="*/ 2 w 912"/>
                <a:gd name="T87" fmla="*/ 571 h 1039"/>
                <a:gd name="T88" fmla="*/ 35 w 912"/>
                <a:gd name="T89" fmla="*/ 719 h 1039"/>
                <a:gd name="T90" fmla="*/ 103 w 912"/>
                <a:gd name="T91" fmla="*/ 848 h 1039"/>
                <a:gd name="T92" fmla="*/ 167 w 912"/>
                <a:gd name="T93" fmla="*/ 921 h 1039"/>
                <a:gd name="T94" fmla="*/ 222 w 912"/>
                <a:gd name="T95" fmla="*/ 965 h 1039"/>
                <a:gd name="T96" fmla="*/ 282 w 912"/>
                <a:gd name="T97" fmla="*/ 999 h 1039"/>
                <a:gd name="T98" fmla="*/ 345 w 912"/>
                <a:gd name="T99" fmla="*/ 1023 h 1039"/>
                <a:gd name="T100" fmla="*/ 411 w 912"/>
                <a:gd name="T101" fmla="*/ 1036 h 1039"/>
                <a:gd name="T102" fmla="*/ 478 w 912"/>
                <a:gd name="T103" fmla="*/ 1039 h 1039"/>
                <a:gd name="T104" fmla="*/ 546 w 912"/>
                <a:gd name="T105" fmla="*/ 1029 h 1039"/>
                <a:gd name="T106" fmla="*/ 611 w 912"/>
                <a:gd name="T107" fmla="*/ 1009 h 1039"/>
                <a:gd name="T108" fmla="*/ 672 w 912"/>
                <a:gd name="T109" fmla="*/ 978 h 1039"/>
                <a:gd name="T110" fmla="*/ 729 w 912"/>
                <a:gd name="T111" fmla="*/ 936 h 1039"/>
                <a:gd name="T112" fmla="*/ 780 w 912"/>
                <a:gd name="T113" fmla="*/ 887 h 1039"/>
                <a:gd name="T114" fmla="*/ 859 w 912"/>
                <a:gd name="T115" fmla="*/ 764 h 1039"/>
                <a:gd name="T116" fmla="*/ 904 w 912"/>
                <a:gd name="T117" fmla="*/ 622 h 1039"/>
                <a:gd name="T118" fmla="*/ 910 w 912"/>
                <a:gd name="T119" fmla="*/ 468 h 1039"/>
                <a:gd name="T120" fmla="*/ 879 w 912"/>
                <a:gd name="T121" fmla="*/ 320 h 1039"/>
                <a:gd name="T122" fmla="*/ 810 w 912"/>
                <a:gd name="T123" fmla="*/ 190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2" h="1039">
                  <a:moveTo>
                    <a:pt x="780" y="152"/>
                  </a:moveTo>
                  <a:lnTo>
                    <a:pt x="766" y="138"/>
                  </a:lnTo>
                  <a:lnTo>
                    <a:pt x="752" y="124"/>
                  </a:lnTo>
                  <a:lnTo>
                    <a:pt x="737" y="111"/>
                  </a:lnTo>
                  <a:lnTo>
                    <a:pt x="722" y="98"/>
                  </a:lnTo>
                  <a:lnTo>
                    <a:pt x="707" y="85"/>
                  </a:lnTo>
                  <a:lnTo>
                    <a:pt x="692" y="74"/>
                  </a:lnTo>
                  <a:lnTo>
                    <a:pt x="676" y="64"/>
                  </a:lnTo>
                  <a:lnTo>
                    <a:pt x="660" y="54"/>
                  </a:lnTo>
                  <a:lnTo>
                    <a:pt x="651" y="71"/>
                  </a:lnTo>
                  <a:lnTo>
                    <a:pt x="667" y="81"/>
                  </a:lnTo>
                  <a:lnTo>
                    <a:pt x="682" y="91"/>
                  </a:lnTo>
                  <a:lnTo>
                    <a:pt x="697" y="102"/>
                  </a:lnTo>
                  <a:lnTo>
                    <a:pt x="712" y="114"/>
                  </a:lnTo>
                  <a:lnTo>
                    <a:pt x="726" y="125"/>
                  </a:lnTo>
                  <a:lnTo>
                    <a:pt x="740" y="139"/>
                  </a:lnTo>
                  <a:lnTo>
                    <a:pt x="754" y="152"/>
                  </a:lnTo>
                  <a:lnTo>
                    <a:pt x="767" y="166"/>
                  </a:lnTo>
                  <a:lnTo>
                    <a:pt x="796" y="203"/>
                  </a:lnTo>
                  <a:lnTo>
                    <a:pt x="822" y="242"/>
                  </a:lnTo>
                  <a:lnTo>
                    <a:pt x="845" y="284"/>
                  </a:lnTo>
                  <a:lnTo>
                    <a:pt x="862" y="327"/>
                  </a:lnTo>
                  <a:lnTo>
                    <a:pt x="877" y="374"/>
                  </a:lnTo>
                  <a:lnTo>
                    <a:pt x="887" y="421"/>
                  </a:lnTo>
                  <a:lnTo>
                    <a:pt x="894" y="469"/>
                  </a:lnTo>
                  <a:lnTo>
                    <a:pt x="896" y="519"/>
                  </a:lnTo>
                  <a:lnTo>
                    <a:pt x="894" y="569"/>
                  </a:lnTo>
                  <a:lnTo>
                    <a:pt x="887" y="617"/>
                  </a:lnTo>
                  <a:lnTo>
                    <a:pt x="877" y="664"/>
                  </a:lnTo>
                  <a:lnTo>
                    <a:pt x="862" y="711"/>
                  </a:lnTo>
                  <a:lnTo>
                    <a:pt x="845" y="756"/>
                  </a:lnTo>
                  <a:lnTo>
                    <a:pt x="822" y="797"/>
                  </a:lnTo>
                  <a:lnTo>
                    <a:pt x="796" y="837"/>
                  </a:lnTo>
                  <a:lnTo>
                    <a:pt x="767" y="874"/>
                  </a:lnTo>
                  <a:lnTo>
                    <a:pt x="751" y="891"/>
                  </a:lnTo>
                  <a:lnTo>
                    <a:pt x="735" y="906"/>
                  </a:lnTo>
                  <a:lnTo>
                    <a:pt x="717" y="922"/>
                  </a:lnTo>
                  <a:lnTo>
                    <a:pt x="700" y="936"/>
                  </a:lnTo>
                  <a:lnTo>
                    <a:pt x="681" y="949"/>
                  </a:lnTo>
                  <a:lnTo>
                    <a:pt x="664" y="961"/>
                  </a:lnTo>
                  <a:lnTo>
                    <a:pt x="644" y="972"/>
                  </a:lnTo>
                  <a:lnTo>
                    <a:pt x="625" y="982"/>
                  </a:lnTo>
                  <a:lnTo>
                    <a:pt x="605" y="990"/>
                  </a:lnTo>
                  <a:lnTo>
                    <a:pt x="584" y="998"/>
                  </a:lnTo>
                  <a:lnTo>
                    <a:pt x="563" y="1005"/>
                  </a:lnTo>
                  <a:lnTo>
                    <a:pt x="542" y="1009"/>
                  </a:lnTo>
                  <a:lnTo>
                    <a:pt x="521" y="1013"/>
                  </a:lnTo>
                  <a:lnTo>
                    <a:pt x="500" y="1016"/>
                  </a:lnTo>
                  <a:lnTo>
                    <a:pt x="478" y="1019"/>
                  </a:lnTo>
                  <a:lnTo>
                    <a:pt x="456" y="1019"/>
                  </a:lnTo>
                  <a:lnTo>
                    <a:pt x="435" y="1019"/>
                  </a:lnTo>
                  <a:lnTo>
                    <a:pt x="412" y="1016"/>
                  </a:lnTo>
                  <a:lnTo>
                    <a:pt x="391" y="1013"/>
                  </a:lnTo>
                  <a:lnTo>
                    <a:pt x="370" y="1009"/>
                  </a:lnTo>
                  <a:lnTo>
                    <a:pt x="350" y="1005"/>
                  </a:lnTo>
                  <a:lnTo>
                    <a:pt x="328" y="998"/>
                  </a:lnTo>
                  <a:lnTo>
                    <a:pt x="308" y="990"/>
                  </a:lnTo>
                  <a:lnTo>
                    <a:pt x="288" y="982"/>
                  </a:lnTo>
                  <a:lnTo>
                    <a:pt x="270" y="972"/>
                  </a:lnTo>
                  <a:lnTo>
                    <a:pt x="250" y="961"/>
                  </a:lnTo>
                  <a:lnTo>
                    <a:pt x="231" y="949"/>
                  </a:lnTo>
                  <a:lnTo>
                    <a:pt x="213" y="936"/>
                  </a:lnTo>
                  <a:lnTo>
                    <a:pt x="196" y="922"/>
                  </a:lnTo>
                  <a:lnTo>
                    <a:pt x="178" y="906"/>
                  </a:lnTo>
                  <a:lnTo>
                    <a:pt x="162" y="891"/>
                  </a:lnTo>
                  <a:lnTo>
                    <a:pt x="146" y="874"/>
                  </a:lnTo>
                  <a:lnTo>
                    <a:pt x="117" y="837"/>
                  </a:lnTo>
                  <a:lnTo>
                    <a:pt x="91" y="797"/>
                  </a:lnTo>
                  <a:lnTo>
                    <a:pt x="68" y="756"/>
                  </a:lnTo>
                  <a:lnTo>
                    <a:pt x="51" y="711"/>
                  </a:lnTo>
                  <a:lnTo>
                    <a:pt x="36" y="664"/>
                  </a:lnTo>
                  <a:lnTo>
                    <a:pt x="26" y="617"/>
                  </a:lnTo>
                  <a:lnTo>
                    <a:pt x="20" y="569"/>
                  </a:lnTo>
                  <a:lnTo>
                    <a:pt x="17" y="519"/>
                  </a:lnTo>
                  <a:lnTo>
                    <a:pt x="20" y="469"/>
                  </a:lnTo>
                  <a:lnTo>
                    <a:pt x="26" y="421"/>
                  </a:lnTo>
                  <a:lnTo>
                    <a:pt x="36" y="374"/>
                  </a:lnTo>
                  <a:lnTo>
                    <a:pt x="51" y="329"/>
                  </a:lnTo>
                  <a:lnTo>
                    <a:pt x="68" y="284"/>
                  </a:lnTo>
                  <a:lnTo>
                    <a:pt x="91" y="243"/>
                  </a:lnTo>
                  <a:lnTo>
                    <a:pt x="117" y="203"/>
                  </a:lnTo>
                  <a:lnTo>
                    <a:pt x="146" y="166"/>
                  </a:lnTo>
                  <a:lnTo>
                    <a:pt x="162" y="149"/>
                  </a:lnTo>
                  <a:lnTo>
                    <a:pt x="178" y="134"/>
                  </a:lnTo>
                  <a:lnTo>
                    <a:pt x="196" y="118"/>
                  </a:lnTo>
                  <a:lnTo>
                    <a:pt x="213" y="104"/>
                  </a:lnTo>
                  <a:lnTo>
                    <a:pt x="231" y="91"/>
                  </a:lnTo>
                  <a:lnTo>
                    <a:pt x="250" y="78"/>
                  </a:lnTo>
                  <a:lnTo>
                    <a:pt x="270" y="68"/>
                  </a:lnTo>
                  <a:lnTo>
                    <a:pt x="288" y="58"/>
                  </a:lnTo>
                  <a:lnTo>
                    <a:pt x="308" y="50"/>
                  </a:lnTo>
                  <a:lnTo>
                    <a:pt x="328" y="41"/>
                  </a:lnTo>
                  <a:lnTo>
                    <a:pt x="350" y="35"/>
                  </a:lnTo>
                  <a:lnTo>
                    <a:pt x="370" y="30"/>
                  </a:lnTo>
                  <a:lnTo>
                    <a:pt x="391" y="25"/>
                  </a:lnTo>
                  <a:lnTo>
                    <a:pt x="412" y="23"/>
                  </a:lnTo>
                  <a:lnTo>
                    <a:pt x="435" y="20"/>
                  </a:lnTo>
                  <a:lnTo>
                    <a:pt x="456" y="20"/>
                  </a:lnTo>
                  <a:lnTo>
                    <a:pt x="478" y="20"/>
                  </a:lnTo>
                  <a:lnTo>
                    <a:pt x="500" y="23"/>
                  </a:lnTo>
                  <a:lnTo>
                    <a:pt x="522" y="25"/>
                  </a:lnTo>
                  <a:lnTo>
                    <a:pt x="543" y="30"/>
                  </a:lnTo>
                  <a:lnTo>
                    <a:pt x="565" y="35"/>
                  </a:lnTo>
                  <a:lnTo>
                    <a:pt x="585" y="41"/>
                  </a:lnTo>
                  <a:lnTo>
                    <a:pt x="606" y="50"/>
                  </a:lnTo>
                  <a:lnTo>
                    <a:pt x="626" y="58"/>
                  </a:lnTo>
                  <a:lnTo>
                    <a:pt x="629" y="38"/>
                  </a:lnTo>
                  <a:lnTo>
                    <a:pt x="609" y="30"/>
                  </a:lnTo>
                  <a:lnTo>
                    <a:pt x="587" y="21"/>
                  </a:lnTo>
                  <a:lnTo>
                    <a:pt x="566" y="15"/>
                  </a:lnTo>
                  <a:lnTo>
                    <a:pt x="545" y="10"/>
                  </a:lnTo>
                  <a:lnTo>
                    <a:pt x="522" y="5"/>
                  </a:lnTo>
                  <a:lnTo>
                    <a:pt x="501" y="3"/>
                  </a:lnTo>
                  <a:lnTo>
                    <a:pt x="478" y="0"/>
                  </a:lnTo>
                  <a:lnTo>
                    <a:pt x="456" y="0"/>
                  </a:lnTo>
                  <a:lnTo>
                    <a:pt x="410" y="3"/>
                  </a:lnTo>
                  <a:lnTo>
                    <a:pt x="365" y="10"/>
                  </a:lnTo>
                  <a:lnTo>
                    <a:pt x="321" y="23"/>
                  </a:lnTo>
                  <a:lnTo>
                    <a:pt x="278" y="41"/>
                  </a:lnTo>
                  <a:lnTo>
                    <a:pt x="238" y="62"/>
                  </a:lnTo>
                  <a:lnTo>
                    <a:pt x="201" y="88"/>
                  </a:lnTo>
                  <a:lnTo>
                    <a:pt x="166" y="119"/>
                  </a:lnTo>
                  <a:lnTo>
                    <a:pt x="133" y="152"/>
                  </a:lnTo>
                  <a:lnTo>
                    <a:pt x="105" y="189"/>
                  </a:lnTo>
                  <a:lnTo>
                    <a:pt x="77" y="229"/>
                  </a:lnTo>
                  <a:lnTo>
                    <a:pt x="55" y="272"/>
                  </a:lnTo>
                  <a:lnTo>
                    <a:pt x="36" y="317"/>
                  </a:lnTo>
                  <a:lnTo>
                    <a:pt x="20" y="366"/>
                  </a:lnTo>
                  <a:lnTo>
                    <a:pt x="8" y="415"/>
                  </a:lnTo>
                  <a:lnTo>
                    <a:pt x="2" y="467"/>
                  </a:lnTo>
                  <a:lnTo>
                    <a:pt x="0" y="519"/>
                  </a:lnTo>
                  <a:lnTo>
                    <a:pt x="2" y="571"/>
                  </a:lnTo>
                  <a:lnTo>
                    <a:pt x="8" y="622"/>
                  </a:lnTo>
                  <a:lnTo>
                    <a:pt x="20" y="672"/>
                  </a:lnTo>
                  <a:lnTo>
                    <a:pt x="35" y="719"/>
                  </a:lnTo>
                  <a:lnTo>
                    <a:pt x="53" y="764"/>
                  </a:lnTo>
                  <a:lnTo>
                    <a:pt x="76" y="807"/>
                  </a:lnTo>
                  <a:lnTo>
                    <a:pt x="103" y="848"/>
                  </a:lnTo>
                  <a:lnTo>
                    <a:pt x="133" y="887"/>
                  </a:lnTo>
                  <a:lnTo>
                    <a:pt x="150" y="905"/>
                  </a:lnTo>
                  <a:lnTo>
                    <a:pt x="167" y="921"/>
                  </a:lnTo>
                  <a:lnTo>
                    <a:pt x="185" y="936"/>
                  </a:lnTo>
                  <a:lnTo>
                    <a:pt x="203" y="952"/>
                  </a:lnTo>
                  <a:lnTo>
                    <a:pt x="222" y="965"/>
                  </a:lnTo>
                  <a:lnTo>
                    <a:pt x="241" y="978"/>
                  </a:lnTo>
                  <a:lnTo>
                    <a:pt x="261" y="989"/>
                  </a:lnTo>
                  <a:lnTo>
                    <a:pt x="282" y="999"/>
                  </a:lnTo>
                  <a:lnTo>
                    <a:pt x="302" y="1009"/>
                  </a:lnTo>
                  <a:lnTo>
                    <a:pt x="323" y="1016"/>
                  </a:lnTo>
                  <a:lnTo>
                    <a:pt x="345" y="1023"/>
                  </a:lnTo>
                  <a:lnTo>
                    <a:pt x="366" y="1029"/>
                  </a:lnTo>
                  <a:lnTo>
                    <a:pt x="388" y="1033"/>
                  </a:lnTo>
                  <a:lnTo>
                    <a:pt x="411" y="1036"/>
                  </a:lnTo>
                  <a:lnTo>
                    <a:pt x="433" y="1039"/>
                  </a:lnTo>
                  <a:lnTo>
                    <a:pt x="456" y="1039"/>
                  </a:lnTo>
                  <a:lnTo>
                    <a:pt x="478" y="1039"/>
                  </a:lnTo>
                  <a:lnTo>
                    <a:pt x="501" y="1036"/>
                  </a:lnTo>
                  <a:lnTo>
                    <a:pt x="523" y="1033"/>
                  </a:lnTo>
                  <a:lnTo>
                    <a:pt x="546" y="1029"/>
                  </a:lnTo>
                  <a:lnTo>
                    <a:pt x="568" y="1023"/>
                  </a:lnTo>
                  <a:lnTo>
                    <a:pt x="590" y="1016"/>
                  </a:lnTo>
                  <a:lnTo>
                    <a:pt x="611" y="1009"/>
                  </a:lnTo>
                  <a:lnTo>
                    <a:pt x="631" y="999"/>
                  </a:lnTo>
                  <a:lnTo>
                    <a:pt x="652" y="989"/>
                  </a:lnTo>
                  <a:lnTo>
                    <a:pt x="672" y="978"/>
                  </a:lnTo>
                  <a:lnTo>
                    <a:pt x="691" y="965"/>
                  </a:lnTo>
                  <a:lnTo>
                    <a:pt x="710" y="952"/>
                  </a:lnTo>
                  <a:lnTo>
                    <a:pt x="729" y="936"/>
                  </a:lnTo>
                  <a:lnTo>
                    <a:pt x="746" y="921"/>
                  </a:lnTo>
                  <a:lnTo>
                    <a:pt x="764" y="905"/>
                  </a:lnTo>
                  <a:lnTo>
                    <a:pt x="780" y="887"/>
                  </a:lnTo>
                  <a:lnTo>
                    <a:pt x="810" y="848"/>
                  </a:lnTo>
                  <a:lnTo>
                    <a:pt x="836" y="807"/>
                  </a:lnTo>
                  <a:lnTo>
                    <a:pt x="859" y="764"/>
                  </a:lnTo>
                  <a:lnTo>
                    <a:pt x="879" y="719"/>
                  </a:lnTo>
                  <a:lnTo>
                    <a:pt x="892" y="672"/>
                  </a:lnTo>
                  <a:lnTo>
                    <a:pt x="904" y="622"/>
                  </a:lnTo>
                  <a:lnTo>
                    <a:pt x="910" y="571"/>
                  </a:lnTo>
                  <a:lnTo>
                    <a:pt x="912" y="519"/>
                  </a:lnTo>
                  <a:lnTo>
                    <a:pt x="910" y="468"/>
                  </a:lnTo>
                  <a:lnTo>
                    <a:pt x="904" y="417"/>
                  </a:lnTo>
                  <a:lnTo>
                    <a:pt x="892" y="368"/>
                  </a:lnTo>
                  <a:lnTo>
                    <a:pt x="879" y="320"/>
                  </a:lnTo>
                  <a:lnTo>
                    <a:pt x="859" y="274"/>
                  </a:lnTo>
                  <a:lnTo>
                    <a:pt x="836" y="232"/>
                  </a:lnTo>
                  <a:lnTo>
                    <a:pt x="810" y="190"/>
                  </a:lnTo>
                  <a:lnTo>
                    <a:pt x="780" y="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4184" y="1805"/>
              <a:ext cx="11" cy="11"/>
            </a:xfrm>
            <a:custGeom>
              <a:avLst/>
              <a:gdLst>
                <a:gd name="T0" fmla="*/ 25 w 34"/>
                <a:gd name="T1" fmla="*/ 33 h 33"/>
                <a:gd name="T2" fmla="*/ 34 w 34"/>
                <a:gd name="T3" fmla="*/ 16 h 33"/>
                <a:gd name="T4" fmla="*/ 26 w 34"/>
                <a:gd name="T5" fmla="*/ 12 h 33"/>
                <a:gd name="T6" fmla="*/ 19 w 34"/>
                <a:gd name="T7" fmla="*/ 7 h 33"/>
                <a:gd name="T8" fmla="*/ 11 w 34"/>
                <a:gd name="T9" fmla="*/ 3 h 33"/>
                <a:gd name="T10" fmla="*/ 3 w 34"/>
                <a:gd name="T11" fmla="*/ 0 h 33"/>
                <a:gd name="T12" fmla="*/ 0 w 34"/>
                <a:gd name="T13" fmla="*/ 20 h 33"/>
                <a:gd name="T14" fmla="*/ 6 w 34"/>
                <a:gd name="T15" fmla="*/ 23 h 33"/>
                <a:gd name="T16" fmla="*/ 13 w 34"/>
                <a:gd name="T17" fmla="*/ 26 h 33"/>
                <a:gd name="T18" fmla="*/ 19 w 34"/>
                <a:gd name="T19" fmla="*/ 30 h 33"/>
                <a:gd name="T20" fmla="*/ 25 w 34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3">
                  <a:moveTo>
                    <a:pt x="25" y="33"/>
                  </a:moveTo>
                  <a:lnTo>
                    <a:pt x="34" y="16"/>
                  </a:lnTo>
                  <a:lnTo>
                    <a:pt x="26" y="12"/>
                  </a:lnTo>
                  <a:lnTo>
                    <a:pt x="19" y="7"/>
                  </a:lnTo>
                  <a:lnTo>
                    <a:pt x="11" y="3"/>
                  </a:lnTo>
                  <a:lnTo>
                    <a:pt x="3" y="0"/>
                  </a:lnTo>
                  <a:lnTo>
                    <a:pt x="0" y="20"/>
                  </a:lnTo>
                  <a:lnTo>
                    <a:pt x="6" y="23"/>
                  </a:lnTo>
                  <a:lnTo>
                    <a:pt x="13" y="26"/>
                  </a:lnTo>
                  <a:lnTo>
                    <a:pt x="19" y="30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5400489" y="3811588"/>
            <a:ext cx="609600" cy="695325"/>
            <a:chOff x="4321" y="1872"/>
            <a:chExt cx="384" cy="438"/>
          </a:xfrm>
        </p:grpSpPr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321" y="1872"/>
              <a:ext cx="384" cy="438"/>
            </a:xfrm>
            <a:custGeom>
              <a:avLst/>
              <a:gdLst>
                <a:gd name="T0" fmla="*/ 1009 w 1154"/>
                <a:gd name="T1" fmla="*/ 538 h 1313"/>
                <a:gd name="T2" fmla="*/ 1000 w 1154"/>
                <a:gd name="T3" fmla="*/ 503 h 1313"/>
                <a:gd name="T4" fmla="*/ 1089 w 1154"/>
                <a:gd name="T5" fmla="*/ 349 h 1313"/>
                <a:gd name="T6" fmla="*/ 820 w 1154"/>
                <a:gd name="T7" fmla="*/ 237 h 1313"/>
                <a:gd name="T8" fmla="*/ 807 w 1154"/>
                <a:gd name="T9" fmla="*/ 227 h 1313"/>
                <a:gd name="T10" fmla="*/ 794 w 1154"/>
                <a:gd name="T11" fmla="*/ 218 h 1313"/>
                <a:gd name="T12" fmla="*/ 780 w 1154"/>
                <a:gd name="T13" fmla="*/ 210 h 1313"/>
                <a:gd name="T14" fmla="*/ 767 w 1154"/>
                <a:gd name="T15" fmla="*/ 202 h 1313"/>
                <a:gd name="T16" fmla="*/ 547 w 1154"/>
                <a:gd name="T17" fmla="*/ 0 h 1313"/>
                <a:gd name="T18" fmla="*/ 482 w 1154"/>
                <a:gd name="T19" fmla="*/ 161 h 1313"/>
                <a:gd name="T20" fmla="*/ 465 w 1154"/>
                <a:gd name="T21" fmla="*/ 165 h 1313"/>
                <a:gd name="T22" fmla="*/ 448 w 1154"/>
                <a:gd name="T23" fmla="*/ 170 h 1313"/>
                <a:gd name="T24" fmla="*/ 432 w 1154"/>
                <a:gd name="T25" fmla="*/ 175 h 1313"/>
                <a:gd name="T26" fmla="*/ 304 w 1154"/>
                <a:gd name="T27" fmla="*/ 77 h 1313"/>
                <a:gd name="T28" fmla="*/ 201 w 1154"/>
                <a:gd name="T29" fmla="*/ 363 h 1313"/>
                <a:gd name="T30" fmla="*/ 190 w 1154"/>
                <a:gd name="T31" fmla="*/ 383 h 1313"/>
                <a:gd name="T32" fmla="*/ 179 w 1154"/>
                <a:gd name="T33" fmla="*/ 403 h 1313"/>
                <a:gd name="T34" fmla="*/ 169 w 1154"/>
                <a:gd name="T35" fmla="*/ 423 h 1313"/>
                <a:gd name="T36" fmla="*/ 159 w 1154"/>
                <a:gd name="T37" fmla="*/ 444 h 1313"/>
                <a:gd name="T38" fmla="*/ 0 w 1154"/>
                <a:gd name="T39" fmla="*/ 696 h 1313"/>
                <a:gd name="T40" fmla="*/ 124 w 1154"/>
                <a:gd name="T41" fmla="*/ 775 h 1313"/>
                <a:gd name="T42" fmla="*/ 136 w 1154"/>
                <a:gd name="T43" fmla="*/ 826 h 1313"/>
                <a:gd name="T44" fmla="*/ 69 w 1154"/>
                <a:gd name="T45" fmla="*/ 967 h 1313"/>
                <a:gd name="T46" fmla="*/ 305 w 1154"/>
                <a:gd name="T47" fmla="*/ 1091 h 1313"/>
                <a:gd name="T48" fmla="*/ 326 w 1154"/>
                <a:gd name="T49" fmla="*/ 1106 h 1313"/>
                <a:gd name="T50" fmla="*/ 348 w 1154"/>
                <a:gd name="T51" fmla="*/ 1121 h 1313"/>
                <a:gd name="T52" fmla="*/ 370 w 1154"/>
                <a:gd name="T53" fmla="*/ 1133 h 1313"/>
                <a:gd name="T54" fmla="*/ 394 w 1154"/>
                <a:gd name="T55" fmla="*/ 1146 h 1313"/>
                <a:gd name="T56" fmla="*/ 613 w 1154"/>
                <a:gd name="T57" fmla="*/ 1313 h 1313"/>
                <a:gd name="T58" fmla="*/ 669 w 1154"/>
                <a:gd name="T59" fmla="*/ 1173 h 1313"/>
                <a:gd name="T60" fmla="*/ 692 w 1154"/>
                <a:gd name="T61" fmla="*/ 1167 h 1313"/>
                <a:gd name="T62" fmla="*/ 713 w 1154"/>
                <a:gd name="T63" fmla="*/ 1159 h 1313"/>
                <a:gd name="T64" fmla="*/ 734 w 1154"/>
                <a:gd name="T65" fmla="*/ 1150 h 1313"/>
                <a:gd name="T66" fmla="*/ 848 w 1154"/>
                <a:gd name="T67" fmla="*/ 1237 h 1313"/>
                <a:gd name="T68" fmla="*/ 953 w 1154"/>
                <a:gd name="T69" fmla="*/ 947 h 1313"/>
                <a:gd name="T70" fmla="*/ 973 w 1154"/>
                <a:gd name="T71" fmla="*/ 908 h 1313"/>
                <a:gd name="T72" fmla="*/ 989 w 1154"/>
                <a:gd name="T73" fmla="*/ 869 h 1313"/>
                <a:gd name="T74" fmla="*/ 1154 w 1154"/>
                <a:gd name="T75" fmla="*/ 622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4" h="1313">
                  <a:moveTo>
                    <a:pt x="1013" y="557"/>
                  </a:moveTo>
                  <a:lnTo>
                    <a:pt x="1009" y="538"/>
                  </a:lnTo>
                  <a:lnTo>
                    <a:pt x="1005" y="521"/>
                  </a:lnTo>
                  <a:lnTo>
                    <a:pt x="1000" y="503"/>
                  </a:lnTo>
                  <a:lnTo>
                    <a:pt x="994" y="486"/>
                  </a:lnTo>
                  <a:lnTo>
                    <a:pt x="1089" y="349"/>
                  </a:lnTo>
                  <a:lnTo>
                    <a:pt x="964" y="168"/>
                  </a:lnTo>
                  <a:lnTo>
                    <a:pt x="820" y="237"/>
                  </a:lnTo>
                  <a:lnTo>
                    <a:pt x="814" y="232"/>
                  </a:lnTo>
                  <a:lnTo>
                    <a:pt x="807" y="227"/>
                  </a:lnTo>
                  <a:lnTo>
                    <a:pt x="800" y="222"/>
                  </a:lnTo>
                  <a:lnTo>
                    <a:pt x="794" y="218"/>
                  </a:lnTo>
                  <a:lnTo>
                    <a:pt x="788" y="214"/>
                  </a:lnTo>
                  <a:lnTo>
                    <a:pt x="780" y="210"/>
                  </a:lnTo>
                  <a:lnTo>
                    <a:pt x="774" y="207"/>
                  </a:lnTo>
                  <a:lnTo>
                    <a:pt x="767" y="202"/>
                  </a:lnTo>
                  <a:lnTo>
                    <a:pt x="748" y="27"/>
                  </a:lnTo>
                  <a:lnTo>
                    <a:pt x="547" y="0"/>
                  </a:lnTo>
                  <a:lnTo>
                    <a:pt x="490" y="160"/>
                  </a:lnTo>
                  <a:lnTo>
                    <a:pt x="482" y="161"/>
                  </a:lnTo>
                  <a:lnTo>
                    <a:pt x="474" y="163"/>
                  </a:lnTo>
                  <a:lnTo>
                    <a:pt x="465" y="165"/>
                  </a:lnTo>
                  <a:lnTo>
                    <a:pt x="457" y="167"/>
                  </a:lnTo>
                  <a:lnTo>
                    <a:pt x="448" y="170"/>
                  </a:lnTo>
                  <a:lnTo>
                    <a:pt x="440" y="173"/>
                  </a:lnTo>
                  <a:lnTo>
                    <a:pt x="432" y="175"/>
                  </a:lnTo>
                  <a:lnTo>
                    <a:pt x="424" y="178"/>
                  </a:lnTo>
                  <a:lnTo>
                    <a:pt x="304" y="77"/>
                  </a:lnTo>
                  <a:lnTo>
                    <a:pt x="145" y="219"/>
                  </a:lnTo>
                  <a:lnTo>
                    <a:pt x="201" y="363"/>
                  </a:lnTo>
                  <a:lnTo>
                    <a:pt x="195" y="373"/>
                  </a:lnTo>
                  <a:lnTo>
                    <a:pt x="190" y="383"/>
                  </a:lnTo>
                  <a:lnTo>
                    <a:pt x="184" y="393"/>
                  </a:lnTo>
                  <a:lnTo>
                    <a:pt x="179" y="403"/>
                  </a:lnTo>
                  <a:lnTo>
                    <a:pt x="174" y="413"/>
                  </a:lnTo>
                  <a:lnTo>
                    <a:pt x="169" y="423"/>
                  </a:lnTo>
                  <a:lnTo>
                    <a:pt x="164" y="434"/>
                  </a:lnTo>
                  <a:lnTo>
                    <a:pt x="159" y="444"/>
                  </a:lnTo>
                  <a:lnTo>
                    <a:pt x="25" y="467"/>
                  </a:lnTo>
                  <a:lnTo>
                    <a:pt x="0" y="696"/>
                  </a:lnTo>
                  <a:lnTo>
                    <a:pt x="119" y="748"/>
                  </a:lnTo>
                  <a:lnTo>
                    <a:pt x="124" y="775"/>
                  </a:lnTo>
                  <a:lnTo>
                    <a:pt x="129" y="800"/>
                  </a:lnTo>
                  <a:lnTo>
                    <a:pt x="136" y="826"/>
                  </a:lnTo>
                  <a:lnTo>
                    <a:pt x="144" y="851"/>
                  </a:lnTo>
                  <a:lnTo>
                    <a:pt x="69" y="967"/>
                  </a:lnTo>
                  <a:lnTo>
                    <a:pt x="194" y="1148"/>
                  </a:lnTo>
                  <a:lnTo>
                    <a:pt x="305" y="1091"/>
                  </a:lnTo>
                  <a:lnTo>
                    <a:pt x="315" y="1099"/>
                  </a:lnTo>
                  <a:lnTo>
                    <a:pt x="326" y="1106"/>
                  </a:lnTo>
                  <a:lnTo>
                    <a:pt x="338" y="1113"/>
                  </a:lnTo>
                  <a:lnTo>
                    <a:pt x="348" y="1121"/>
                  </a:lnTo>
                  <a:lnTo>
                    <a:pt x="359" y="1128"/>
                  </a:lnTo>
                  <a:lnTo>
                    <a:pt x="370" y="1133"/>
                  </a:lnTo>
                  <a:lnTo>
                    <a:pt x="383" y="1140"/>
                  </a:lnTo>
                  <a:lnTo>
                    <a:pt x="394" y="1146"/>
                  </a:lnTo>
                  <a:lnTo>
                    <a:pt x="412" y="1286"/>
                  </a:lnTo>
                  <a:lnTo>
                    <a:pt x="613" y="1313"/>
                  </a:lnTo>
                  <a:lnTo>
                    <a:pt x="658" y="1176"/>
                  </a:lnTo>
                  <a:lnTo>
                    <a:pt x="669" y="1173"/>
                  </a:lnTo>
                  <a:lnTo>
                    <a:pt x="680" y="1170"/>
                  </a:lnTo>
                  <a:lnTo>
                    <a:pt x="692" y="1167"/>
                  </a:lnTo>
                  <a:lnTo>
                    <a:pt x="702" y="1163"/>
                  </a:lnTo>
                  <a:lnTo>
                    <a:pt x="713" y="1159"/>
                  </a:lnTo>
                  <a:lnTo>
                    <a:pt x="724" y="1155"/>
                  </a:lnTo>
                  <a:lnTo>
                    <a:pt x="734" y="1150"/>
                  </a:lnTo>
                  <a:lnTo>
                    <a:pt x="745" y="1146"/>
                  </a:lnTo>
                  <a:lnTo>
                    <a:pt x="848" y="1237"/>
                  </a:lnTo>
                  <a:lnTo>
                    <a:pt x="1008" y="1095"/>
                  </a:lnTo>
                  <a:lnTo>
                    <a:pt x="953" y="947"/>
                  </a:lnTo>
                  <a:lnTo>
                    <a:pt x="963" y="928"/>
                  </a:lnTo>
                  <a:lnTo>
                    <a:pt x="973" y="908"/>
                  </a:lnTo>
                  <a:lnTo>
                    <a:pt x="982" y="889"/>
                  </a:lnTo>
                  <a:lnTo>
                    <a:pt x="989" y="869"/>
                  </a:lnTo>
                  <a:lnTo>
                    <a:pt x="1130" y="850"/>
                  </a:lnTo>
                  <a:lnTo>
                    <a:pt x="1154" y="622"/>
                  </a:lnTo>
                  <a:lnTo>
                    <a:pt x="1013" y="5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4339" y="1893"/>
              <a:ext cx="348" cy="396"/>
            </a:xfrm>
            <a:custGeom>
              <a:avLst/>
              <a:gdLst>
                <a:gd name="T0" fmla="*/ 740 w 1045"/>
                <a:gd name="T1" fmla="*/ 223 h 1187"/>
                <a:gd name="T2" fmla="*/ 723 w 1045"/>
                <a:gd name="T3" fmla="*/ 211 h 1187"/>
                <a:gd name="T4" fmla="*/ 704 w 1045"/>
                <a:gd name="T5" fmla="*/ 199 h 1187"/>
                <a:gd name="T6" fmla="*/ 685 w 1045"/>
                <a:gd name="T7" fmla="*/ 188 h 1187"/>
                <a:gd name="T8" fmla="*/ 665 w 1045"/>
                <a:gd name="T9" fmla="*/ 178 h 1187"/>
                <a:gd name="T10" fmla="*/ 524 w 1045"/>
                <a:gd name="T11" fmla="*/ 0 h 1187"/>
                <a:gd name="T12" fmla="*/ 459 w 1045"/>
                <a:gd name="T13" fmla="*/ 149 h 1187"/>
                <a:gd name="T14" fmla="*/ 437 w 1045"/>
                <a:gd name="T15" fmla="*/ 154 h 1187"/>
                <a:gd name="T16" fmla="*/ 414 w 1045"/>
                <a:gd name="T17" fmla="*/ 159 h 1187"/>
                <a:gd name="T18" fmla="*/ 392 w 1045"/>
                <a:gd name="T19" fmla="*/ 166 h 1187"/>
                <a:gd name="T20" fmla="*/ 370 w 1045"/>
                <a:gd name="T21" fmla="*/ 175 h 1187"/>
                <a:gd name="T22" fmla="*/ 250 w 1045"/>
                <a:gd name="T23" fmla="*/ 87 h 1187"/>
                <a:gd name="T24" fmla="*/ 205 w 1045"/>
                <a:gd name="T25" fmla="*/ 307 h 1187"/>
                <a:gd name="T26" fmla="*/ 189 w 1045"/>
                <a:gd name="T27" fmla="*/ 330 h 1187"/>
                <a:gd name="T28" fmla="*/ 174 w 1045"/>
                <a:gd name="T29" fmla="*/ 356 h 1187"/>
                <a:gd name="T30" fmla="*/ 160 w 1045"/>
                <a:gd name="T31" fmla="*/ 381 h 1187"/>
                <a:gd name="T32" fmla="*/ 148 w 1045"/>
                <a:gd name="T33" fmla="*/ 408 h 1187"/>
                <a:gd name="T34" fmla="*/ 138 w 1045"/>
                <a:gd name="T35" fmla="*/ 434 h 1187"/>
                <a:gd name="T36" fmla="*/ 0 w 1045"/>
                <a:gd name="T37" fmla="*/ 595 h 1187"/>
                <a:gd name="T38" fmla="*/ 111 w 1045"/>
                <a:gd name="T39" fmla="*/ 658 h 1187"/>
                <a:gd name="T40" fmla="*/ 121 w 1045"/>
                <a:gd name="T41" fmla="*/ 723 h 1187"/>
                <a:gd name="T42" fmla="*/ 141 w 1045"/>
                <a:gd name="T43" fmla="*/ 787 h 1187"/>
                <a:gd name="T44" fmla="*/ 78 w 1045"/>
                <a:gd name="T45" fmla="*/ 902 h 1187"/>
                <a:gd name="T46" fmla="*/ 256 w 1045"/>
                <a:gd name="T47" fmla="*/ 962 h 1187"/>
                <a:gd name="T48" fmla="*/ 279 w 1045"/>
                <a:gd name="T49" fmla="*/ 981 h 1187"/>
                <a:gd name="T50" fmla="*/ 304 w 1045"/>
                <a:gd name="T51" fmla="*/ 999 h 1187"/>
                <a:gd name="T52" fmla="*/ 330 w 1045"/>
                <a:gd name="T53" fmla="*/ 1016 h 1187"/>
                <a:gd name="T54" fmla="*/ 359 w 1045"/>
                <a:gd name="T55" fmla="*/ 1030 h 1187"/>
                <a:gd name="T56" fmla="*/ 384 w 1045"/>
                <a:gd name="T57" fmla="*/ 1042 h 1187"/>
                <a:gd name="T58" fmla="*/ 524 w 1045"/>
                <a:gd name="T59" fmla="*/ 1187 h 1187"/>
                <a:gd name="T60" fmla="*/ 578 w 1045"/>
                <a:gd name="T61" fmla="*/ 1060 h 1187"/>
                <a:gd name="T62" fmla="*/ 605 w 1045"/>
                <a:gd name="T63" fmla="*/ 1053 h 1187"/>
                <a:gd name="T64" fmla="*/ 633 w 1045"/>
                <a:gd name="T65" fmla="*/ 1045 h 1187"/>
                <a:gd name="T66" fmla="*/ 660 w 1045"/>
                <a:gd name="T67" fmla="*/ 1035 h 1187"/>
                <a:gd name="T68" fmla="*/ 687 w 1045"/>
                <a:gd name="T69" fmla="*/ 1022 h 1187"/>
                <a:gd name="T70" fmla="*/ 793 w 1045"/>
                <a:gd name="T71" fmla="*/ 1102 h 1187"/>
                <a:gd name="T72" fmla="*/ 840 w 1045"/>
                <a:gd name="T73" fmla="*/ 878 h 1187"/>
                <a:gd name="T74" fmla="*/ 854 w 1045"/>
                <a:gd name="T75" fmla="*/ 855 h 1187"/>
                <a:gd name="T76" fmla="*/ 868 w 1045"/>
                <a:gd name="T77" fmla="*/ 831 h 1187"/>
                <a:gd name="T78" fmla="*/ 879 w 1045"/>
                <a:gd name="T79" fmla="*/ 806 h 1187"/>
                <a:gd name="T80" fmla="*/ 889 w 1045"/>
                <a:gd name="T81" fmla="*/ 780 h 1187"/>
                <a:gd name="T82" fmla="*/ 898 w 1045"/>
                <a:gd name="T83" fmla="*/ 754 h 1187"/>
                <a:gd name="T84" fmla="*/ 1045 w 1045"/>
                <a:gd name="T85" fmla="*/ 595 h 1187"/>
                <a:gd name="T86" fmla="*/ 913 w 1045"/>
                <a:gd name="T87" fmla="*/ 522 h 1187"/>
                <a:gd name="T88" fmla="*/ 902 w 1045"/>
                <a:gd name="T89" fmla="*/ 474 h 1187"/>
                <a:gd name="T90" fmla="*/ 887 w 1045"/>
                <a:gd name="T91" fmla="*/ 426 h 1187"/>
                <a:gd name="T92" fmla="*/ 970 w 1045"/>
                <a:gd name="T93" fmla="*/ 286 h 1187"/>
                <a:gd name="T94" fmla="*/ 759 w 1045"/>
                <a:gd name="T95" fmla="*/ 239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5" h="1187">
                  <a:moveTo>
                    <a:pt x="749" y="231"/>
                  </a:moveTo>
                  <a:lnTo>
                    <a:pt x="740" y="223"/>
                  </a:lnTo>
                  <a:lnTo>
                    <a:pt x="732" y="218"/>
                  </a:lnTo>
                  <a:lnTo>
                    <a:pt x="723" y="211"/>
                  </a:lnTo>
                  <a:lnTo>
                    <a:pt x="714" y="205"/>
                  </a:lnTo>
                  <a:lnTo>
                    <a:pt x="704" y="199"/>
                  </a:lnTo>
                  <a:lnTo>
                    <a:pt x="695" y="194"/>
                  </a:lnTo>
                  <a:lnTo>
                    <a:pt x="685" y="188"/>
                  </a:lnTo>
                  <a:lnTo>
                    <a:pt x="677" y="184"/>
                  </a:lnTo>
                  <a:lnTo>
                    <a:pt x="665" y="178"/>
                  </a:lnTo>
                  <a:lnTo>
                    <a:pt x="648" y="16"/>
                  </a:lnTo>
                  <a:lnTo>
                    <a:pt x="524" y="0"/>
                  </a:lnTo>
                  <a:lnTo>
                    <a:pt x="472" y="148"/>
                  </a:lnTo>
                  <a:lnTo>
                    <a:pt x="459" y="149"/>
                  </a:lnTo>
                  <a:lnTo>
                    <a:pt x="448" y="151"/>
                  </a:lnTo>
                  <a:lnTo>
                    <a:pt x="437" y="154"/>
                  </a:lnTo>
                  <a:lnTo>
                    <a:pt x="425" y="156"/>
                  </a:lnTo>
                  <a:lnTo>
                    <a:pt x="414" y="159"/>
                  </a:lnTo>
                  <a:lnTo>
                    <a:pt x="403" y="162"/>
                  </a:lnTo>
                  <a:lnTo>
                    <a:pt x="392" y="166"/>
                  </a:lnTo>
                  <a:lnTo>
                    <a:pt x="382" y="171"/>
                  </a:lnTo>
                  <a:lnTo>
                    <a:pt x="370" y="175"/>
                  </a:lnTo>
                  <a:lnTo>
                    <a:pt x="360" y="179"/>
                  </a:lnTo>
                  <a:lnTo>
                    <a:pt x="250" y="87"/>
                  </a:lnTo>
                  <a:lnTo>
                    <a:pt x="153" y="175"/>
                  </a:lnTo>
                  <a:lnTo>
                    <a:pt x="205" y="307"/>
                  </a:lnTo>
                  <a:lnTo>
                    <a:pt x="198" y="319"/>
                  </a:lnTo>
                  <a:lnTo>
                    <a:pt x="189" y="330"/>
                  </a:lnTo>
                  <a:lnTo>
                    <a:pt x="181" y="343"/>
                  </a:lnTo>
                  <a:lnTo>
                    <a:pt x="174" y="356"/>
                  </a:lnTo>
                  <a:lnTo>
                    <a:pt x="166" y="369"/>
                  </a:lnTo>
                  <a:lnTo>
                    <a:pt x="160" y="381"/>
                  </a:lnTo>
                  <a:lnTo>
                    <a:pt x="154" y="394"/>
                  </a:lnTo>
                  <a:lnTo>
                    <a:pt x="148" y="408"/>
                  </a:lnTo>
                  <a:lnTo>
                    <a:pt x="143" y="421"/>
                  </a:lnTo>
                  <a:lnTo>
                    <a:pt x="138" y="434"/>
                  </a:lnTo>
                  <a:lnTo>
                    <a:pt x="15" y="455"/>
                  </a:lnTo>
                  <a:lnTo>
                    <a:pt x="0" y="595"/>
                  </a:lnTo>
                  <a:lnTo>
                    <a:pt x="110" y="643"/>
                  </a:lnTo>
                  <a:lnTo>
                    <a:pt x="111" y="658"/>
                  </a:lnTo>
                  <a:lnTo>
                    <a:pt x="115" y="690"/>
                  </a:lnTo>
                  <a:lnTo>
                    <a:pt x="121" y="723"/>
                  </a:lnTo>
                  <a:lnTo>
                    <a:pt x="130" y="756"/>
                  </a:lnTo>
                  <a:lnTo>
                    <a:pt x="141" y="787"/>
                  </a:lnTo>
                  <a:lnTo>
                    <a:pt x="146" y="797"/>
                  </a:lnTo>
                  <a:lnTo>
                    <a:pt x="78" y="902"/>
                  </a:lnTo>
                  <a:lnTo>
                    <a:pt x="154" y="1015"/>
                  </a:lnTo>
                  <a:lnTo>
                    <a:pt x="256" y="962"/>
                  </a:lnTo>
                  <a:lnTo>
                    <a:pt x="266" y="971"/>
                  </a:lnTo>
                  <a:lnTo>
                    <a:pt x="279" y="981"/>
                  </a:lnTo>
                  <a:lnTo>
                    <a:pt x="291" y="991"/>
                  </a:lnTo>
                  <a:lnTo>
                    <a:pt x="304" y="999"/>
                  </a:lnTo>
                  <a:lnTo>
                    <a:pt x="318" y="1008"/>
                  </a:lnTo>
                  <a:lnTo>
                    <a:pt x="330" y="1016"/>
                  </a:lnTo>
                  <a:lnTo>
                    <a:pt x="344" y="1023"/>
                  </a:lnTo>
                  <a:lnTo>
                    <a:pt x="359" y="1030"/>
                  </a:lnTo>
                  <a:lnTo>
                    <a:pt x="373" y="1038"/>
                  </a:lnTo>
                  <a:lnTo>
                    <a:pt x="384" y="1042"/>
                  </a:lnTo>
                  <a:lnTo>
                    <a:pt x="400" y="1170"/>
                  </a:lnTo>
                  <a:lnTo>
                    <a:pt x="524" y="1187"/>
                  </a:lnTo>
                  <a:lnTo>
                    <a:pt x="565" y="1063"/>
                  </a:lnTo>
                  <a:lnTo>
                    <a:pt x="578" y="1060"/>
                  </a:lnTo>
                  <a:lnTo>
                    <a:pt x="592" y="1058"/>
                  </a:lnTo>
                  <a:lnTo>
                    <a:pt x="605" y="1053"/>
                  </a:lnTo>
                  <a:lnTo>
                    <a:pt x="619" y="1050"/>
                  </a:lnTo>
                  <a:lnTo>
                    <a:pt x="633" y="1045"/>
                  </a:lnTo>
                  <a:lnTo>
                    <a:pt x="647" y="1040"/>
                  </a:lnTo>
                  <a:lnTo>
                    <a:pt x="660" y="1035"/>
                  </a:lnTo>
                  <a:lnTo>
                    <a:pt x="673" y="1029"/>
                  </a:lnTo>
                  <a:lnTo>
                    <a:pt x="687" y="1022"/>
                  </a:lnTo>
                  <a:lnTo>
                    <a:pt x="698" y="1016"/>
                  </a:lnTo>
                  <a:lnTo>
                    <a:pt x="793" y="1102"/>
                  </a:lnTo>
                  <a:lnTo>
                    <a:pt x="890" y="1013"/>
                  </a:lnTo>
                  <a:lnTo>
                    <a:pt x="840" y="878"/>
                  </a:lnTo>
                  <a:lnTo>
                    <a:pt x="848" y="867"/>
                  </a:lnTo>
                  <a:lnTo>
                    <a:pt x="854" y="855"/>
                  </a:lnTo>
                  <a:lnTo>
                    <a:pt x="862" y="843"/>
                  </a:lnTo>
                  <a:lnTo>
                    <a:pt x="868" y="831"/>
                  </a:lnTo>
                  <a:lnTo>
                    <a:pt x="873" y="818"/>
                  </a:lnTo>
                  <a:lnTo>
                    <a:pt x="879" y="806"/>
                  </a:lnTo>
                  <a:lnTo>
                    <a:pt x="884" y="793"/>
                  </a:lnTo>
                  <a:lnTo>
                    <a:pt x="889" y="780"/>
                  </a:lnTo>
                  <a:lnTo>
                    <a:pt x="894" y="767"/>
                  </a:lnTo>
                  <a:lnTo>
                    <a:pt x="898" y="754"/>
                  </a:lnTo>
                  <a:lnTo>
                    <a:pt x="1030" y="736"/>
                  </a:lnTo>
                  <a:lnTo>
                    <a:pt x="1045" y="595"/>
                  </a:lnTo>
                  <a:lnTo>
                    <a:pt x="914" y="535"/>
                  </a:lnTo>
                  <a:lnTo>
                    <a:pt x="913" y="522"/>
                  </a:lnTo>
                  <a:lnTo>
                    <a:pt x="908" y="498"/>
                  </a:lnTo>
                  <a:lnTo>
                    <a:pt x="902" y="474"/>
                  </a:lnTo>
                  <a:lnTo>
                    <a:pt x="895" y="450"/>
                  </a:lnTo>
                  <a:lnTo>
                    <a:pt x="887" y="426"/>
                  </a:lnTo>
                  <a:lnTo>
                    <a:pt x="883" y="413"/>
                  </a:lnTo>
                  <a:lnTo>
                    <a:pt x="970" y="286"/>
                  </a:lnTo>
                  <a:lnTo>
                    <a:pt x="893" y="175"/>
                  </a:lnTo>
                  <a:lnTo>
                    <a:pt x="759" y="239"/>
                  </a:lnTo>
                  <a:lnTo>
                    <a:pt x="749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4347" y="1902"/>
              <a:ext cx="333" cy="378"/>
            </a:xfrm>
            <a:custGeom>
              <a:avLst/>
              <a:gdLst>
                <a:gd name="T0" fmla="*/ 835 w 1000"/>
                <a:gd name="T1" fmla="*/ 384 h 1135"/>
                <a:gd name="T2" fmla="*/ 852 w 1000"/>
                <a:gd name="T3" fmla="*/ 431 h 1135"/>
                <a:gd name="T4" fmla="*/ 865 w 1000"/>
                <a:gd name="T5" fmla="*/ 478 h 1135"/>
                <a:gd name="T6" fmla="*/ 874 w 1000"/>
                <a:gd name="T7" fmla="*/ 526 h 1135"/>
                <a:gd name="T8" fmla="*/ 989 w 1000"/>
                <a:gd name="T9" fmla="*/ 688 h 1135"/>
                <a:gd name="T10" fmla="*/ 851 w 1000"/>
                <a:gd name="T11" fmla="*/ 734 h 1135"/>
                <a:gd name="T12" fmla="*/ 842 w 1000"/>
                <a:gd name="T13" fmla="*/ 758 h 1135"/>
                <a:gd name="T14" fmla="*/ 831 w 1000"/>
                <a:gd name="T15" fmla="*/ 781 h 1135"/>
                <a:gd name="T16" fmla="*/ 820 w 1000"/>
                <a:gd name="T17" fmla="*/ 805 h 1135"/>
                <a:gd name="T18" fmla="*/ 807 w 1000"/>
                <a:gd name="T19" fmla="*/ 828 h 1135"/>
                <a:gd name="T20" fmla="*/ 842 w 1000"/>
                <a:gd name="T21" fmla="*/ 980 h 1135"/>
                <a:gd name="T22" fmla="*/ 677 w 1000"/>
                <a:gd name="T23" fmla="*/ 963 h 1135"/>
                <a:gd name="T24" fmla="*/ 642 w 1000"/>
                <a:gd name="T25" fmla="*/ 982 h 1135"/>
                <a:gd name="T26" fmla="*/ 617 w 1000"/>
                <a:gd name="T27" fmla="*/ 993 h 1135"/>
                <a:gd name="T28" fmla="*/ 591 w 1000"/>
                <a:gd name="T29" fmla="*/ 1002 h 1135"/>
                <a:gd name="T30" fmla="*/ 565 w 1000"/>
                <a:gd name="T31" fmla="*/ 1009 h 1135"/>
                <a:gd name="T32" fmla="*/ 527 w 1000"/>
                <a:gd name="T33" fmla="*/ 1016 h 1135"/>
                <a:gd name="T34" fmla="*/ 396 w 1000"/>
                <a:gd name="T35" fmla="*/ 1123 h 1135"/>
                <a:gd name="T36" fmla="*/ 357 w 1000"/>
                <a:gd name="T37" fmla="*/ 989 h 1135"/>
                <a:gd name="T38" fmla="*/ 331 w 1000"/>
                <a:gd name="T39" fmla="*/ 976 h 1135"/>
                <a:gd name="T40" fmla="*/ 305 w 1000"/>
                <a:gd name="T41" fmla="*/ 960 h 1135"/>
                <a:gd name="T42" fmla="*/ 280 w 1000"/>
                <a:gd name="T43" fmla="*/ 943 h 1135"/>
                <a:gd name="T44" fmla="*/ 256 w 1000"/>
                <a:gd name="T45" fmla="*/ 925 h 1135"/>
                <a:gd name="T46" fmla="*/ 137 w 1000"/>
                <a:gd name="T47" fmla="*/ 959 h 1135"/>
                <a:gd name="T48" fmla="*/ 147 w 1000"/>
                <a:gd name="T49" fmla="*/ 775 h 1135"/>
                <a:gd name="T50" fmla="*/ 127 w 1000"/>
                <a:gd name="T51" fmla="*/ 721 h 1135"/>
                <a:gd name="T52" fmla="*/ 113 w 1000"/>
                <a:gd name="T53" fmla="*/ 660 h 1135"/>
                <a:gd name="T54" fmla="*/ 106 w 1000"/>
                <a:gd name="T55" fmla="*/ 600 h 1135"/>
                <a:gd name="T56" fmla="*/ 11 w 1000"/>
                <a:gd name="T57" fmla="*/ 449 h 1135"/>
                <a:gd name="T58" fmla="*/ 138 w 1000"/>
                <a:gd name="T59" fmla="*/ 405 h 1135"/>
                <a:gd name="T60" fmla="*/ 150 w 1000"/>
                <a:gd name="T61" fmla="*/ 380 h 1135"/>
                <a:gd name="T62" fmla="*/ 162 w 1000"/>
                <a:gd name="T63" fmla="*/ 355 h 1135"/>
                <a:gd name="T64" fmla="*/ 176 w 1000"/>
                <a:gd name="T65" fmla="*/ 331 h 1135"/>
                <a:gd name="T66" fmla="*/ 191 w 1000"/>
                <a:gd name="T67" fmla="*/ 308 h 1135"/>
                <a:gd name="T68" fmla="*/ 155 w 1000"/>
                <a:gd name="T69" fmla="*/ 156 h 1135"/>
                <a:gd name="T70" fmla="*/ 334 w 1000"/>
                <a:gd name="T71" fmla="*/ 180 h 1135"/>
                <a:gd name="T72" fmla="*/ 365 w 1000"/>
                <a:gd name="T73" fmla="*/ 168 h 1135"/>
                <a:gd name="T74" fmla="*/ 386 w 1000"/>
                <a:gd name="T75" fmla="*/ 159 h 1135"/>
                <a:gd name="T76" fmla="*/ 406 w 1000"/>
                <a:gd name="T77" fmla="*/ 153 h 1135"/>
                <a:gd name="T78" fmla="*/ 427 w 1000"/>
                <a:gd name="T79" fmla="*/ 149 h 1135"/>
                <a:gd name="T80" fmla="*/ 462 w 1000"/>
                <a:gd name="T81" fmla="*/ 143 h 1135"/>
                <a:gd name="T82" fmla="*/ 606 w 1000"/>
                <a:gd name="T83" fmla="*/ 11 h 1135"/>
                <a:gd name="T84" fmla="*/ 645 w 1000"/>
                <a:gd name="T85" fmla="*/ 179 h 1135"/>
                <a:gd name="T86" fmla="*/ 662 w 1000"/>
                <a:gd name="T87" fmla="*/ 189 h 1135"/>
                <a:gd name="T88" fmla="*/ 680 w 1000"/>
                <a:gd name="T89" fmla="*/ 199 h 1135"/>
                <a:gd name="T90" fmla="*/ 697 w 1000"/>
                <a:gd name="T91" fmla="*/ 212 h 1135"/>
                <a:gd name="T92" fmla="*/ 715 w 1000"/>
                <a:gd name="T93" fmla="*/ 224 h 1135"/>
                <a:gd name="T94" fmla="*/ 864 w 1000"/>
                <a:gd name="T95" fmla="*/ 177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0" h="1135">
                  <a:moveTo>
                    <a:pt x="920" y="260"/>
                  </a:moveTo>
                  <a:lnTo>
                    <a:pt x="835" y="384"/>
                  </a:lnTo>
                  <a:lnTo>
                    <a:pt x="845" y="409"/>
                  </a:lnTo>
                  <a:lnTo>
                    <a:pt x="852" y="431"/>
                  </a:lnTo>
                  <a:lnTo>
                    <a:pt x="859" y="454"/>
                  </a:lnTo>
                  <a:lnTo>
                    <a:pt x="865" y="478"/>
                  </a:lnTo>
                  <a:lnTo>
                    <a:pt x="869" y="501"/>
                  </a:lnTo>
                  <a:lnTo>
                    <a:pt x="874" y="526"/>
                  </a:lnTo>
                  <a:lnTo>
                    <a:pt x="1000" y="585"/>
                  </a:lnTo>
                  <a:lnTo>
                    <a:pt x="989" y="688"/>
                  </a:lnTo>
                  <a:lnTo>
                    <a:pt x="860" y="707"/>
                  </a:lnTo>
                  <a:lnTo>
                    <a:pt x="851" y="734"/>
                  </a:lnTo>
                  <a:lnTo>
                    <a:pt x="846" y="745"/>
                  </a:lnTo>
                  <a:lnTo>
                    <a:pt x="842" y="758"/>
                  </a:lnTo>
                  <a:lnTo>
                    <a:pt x="837" y="770"/>
                  </a:lnTo>
                  <a:lnTo>
                    <a:pt x="831" y="781"/>
                  </a:lnTo>
                  <a:lnTo>
                    <a:pt x="826" y="794"/>
                  </a:lnTo>
                  <a:lnTo>
                    <a:pt x="820" y="805"/>
                  </a:lnTo>
                  <a:lnTo>
                    <a:pt x="814" y="817"/>
                  </a:lnTo>
                  <a:lnTo>
                    <a:pt x="807" y="828"/>
                  </a:lnTo>
                  <a:lnTo>
                    <a:pt x="794" y="849"/>
                  </a:lnTo>
                  <a:lnTo>
                    <a:pt x="842" y="980"/>
                  </a:lnTo>
                  <a:lnTo>
                    <a:pt x="770" y="1046"/>
                  </a:lnTo>
                  <a:lnTo>
                    <a:pt x="677" y="963"/>
                  </a:lnTo>
                  <a:lnTo>
                    <a:pt x="655" y="975"/>
                  </a:lnTo>
                  <a:lnTo>
                    <a:pt x="642" y="982"/>
                  </a:lnTo>
                  <a:lnTo>
                    <a:pt x="630" y="987"/>
                  </a:lnTo>
                  <a:lnTo>
                    <a:pt x="617" y="993"/>
                  </a:lnTo>
                  <a:lnTo>
                    <a:pt x="604" y="997"/>
                  </a:lnTo>
                  <a:lnTo>
                    <a:pt x="591" y="1002"/>
                  </a:lnTo>
                  <a:lnTo>
                    <a:pt x="577" y="1006"/>
                  </a:lnTo>
                  <a:lnTo>
                    <a:pt x="565" y="1009"/>
                  </a:lnTo>
                  <a:lnTo>
                    <a:pt x="551" y="1012"/>
                  </a:lnTo>
                  <a:lnTo>
                    <a:pt x="527" y="1016"/>
                  </a:lnTo>
                  <a:lnTo>
                    <a:pt x="487" y="1135"/>
                  </a:lnTo>
                  <a:lnTo>
                    <a:pt x="396" y="1123"/>
                  </a:lnTo>
                  <a:lnTo>
                    <a:pt x="380" y="999"/>
                  </a:lnTo>
                  <a:lnTo>
                    <a:pt x="357" y="989"/>
                  </a:lnTo>
                  <a:lnTo>
                    <a:pt x="344" y="983"/>
                  </a:lnTo>
                  <a:lnTo>
                    <a:pt x="331" y="976"/>
                  </a:lnTo>
                  <a:lnTo>
                    <a:pt x="317" y="969"/>
                  </a:lnTo>
                  <a:lnTo>
                    <a:pt x="305" y="960"/>
                  </a:lnTo>
                  <a:lnTo>
                    <a:pt x="292" y="953"/>
                  </a:lnTo>
                  <a:lnTo>
                    <a:pt x="280" y="943"/>
                  </a:lnTo>
                  <a:lnTo>
                    <a:pt x="267" y="935"/>
                  </a:lnTo>
                  <a:lnTo>
                    <a:pt x="256" y="925"/>
                  </a:lnTo>
                  <a:lnTo>
                    <a:pt x="236" y="908"/>
                  </a:lnTo>
                  <a:lnTo>
                    <a:pt x="137" y="959"/>
                  </a:lnTo>
                  <a:lnTo>
                    <a:pt x="81" y="876"/>
                  </a:lnTo>
                  <a:lnTo>
                    <a:pt x="147" y="775"/>
                  </a:lnTo>
                  <a:lnTo>
                    <a:pt x="137" y="751"/>
                  </a:lnTo>
                  <a:lnTo>
                    <a:pt x="127" y="721"/>
                  </a:lnTo>
                  <a:lnTo>
                    <a:pt x="120" y="691"/>
                  </a:lnTo>
                  <a:lnTo>
                    <a:pt x="113" y="660"/>
                  </a:lnTo>
                  <a:lnTo>
                    <a:pt x="110" y="629"/>
                  </a:lnTo>
                  <a:lnTo>
                    <a:pt x="106" y="600"/>
                  </a:lnTo>
                  <a:lnTo>
                    <a:pt x="0" y="553"/>
                  </a:lnTo>
                  <a:lnTo>
                    <a:pt x="11" y="449"/>
                  </a:lnTo>
                  <a:lnTo>
                    <a:pt x="130" y="429"/>
                  </a:lnTo>
                  <a:lnTo>
                    <a:pt x="138" y="405"/>
                  </a:lnTo>
                  <a:lnTo>
                    <a:pt x="143" y="392"/>
                  </a:lnTo>
                  <a:lnTo>
                    <a:pt x="150" y="380"/>
                  </a:lnTo>
                  <a:lnTo>
                    <a:pt x="156" y="367"/>
                  </a:lnTo>
                  <a:lnTo>
                    <a:pt x="162" y="355"/>
                  </a:lnTo>
                  <a:lnTo>
                    <a:pt x="168" y="343"/>
                  </a:lnTo>
                  <a:lnTo>
                    <a:pt x="176" y="331"/>
                  </a:lnTo>
                  <a:lnTo>
                    <a:pt x="183" y="320"/>
                  </a:lnTo>
                  <a:lnTo>
                    <a:pt x="191" y="308"/>
                  </a:lnTo>
                  <a:lnTo>
                    <a:pt x="206" y="286"/>
                  </a:lnTo>
                  <a:lnTo>
                    <a:pt x="155" y="156"/>
                  </a:lnTo>
                  <a:lnTo>
                    <a:pt x="227" y="91"/>
                  </a:lnTo>
                  <a:lnTo>
                    <a:pt x="334" y="180"/>
                  </a:lnTo>
                  <a:lnTo>
                    <a:pt x="355" y="172"/>
                  </a:lnTo>
                  <a:lnTo>
                    <a:pt x="365" y="168"/>
                  </a:lnTo>
                  <a:lnTo>
                    <a:pt x="376" y="163"/>
                  </a:lnTo>
                  <a:lnTo>
                    <a:pt x="386" y="159"/>
                  </a:lnTo>
                  <a:lnTo>
                    <a:pt x="396" y="156"/>
                  </a:lnTo>
                  <a:lnTo>
                    <a:pt x="406" y="153"/>
                  </a:lnTo>
                  <a:lnTo>
                    <a:pt x="417" y="152"/>
                  </a:lnTo>
                  <a:lnTo>
                    <a:pt x="427" y="149"/>
                  </a:lnTo>
                  <a:lnTo>
                    <a:pt x="439" y="148"/>
                  </a:lnTo>
                  <a:lnTo>
                    <a:pt x="462" y="143"/>
                  </a:lnTo>
                  <a:lnTo>
                    <a:pt x="515" y="0"/>
                  </a:lnTo>
                  <a:lnTo>
                    <a:pt x="606" y="11"/>
                  </a:lnTo>
                  <a:lnTo>
                    <a:pt x="622" y="169"/>
                  </a:lnTo>
                  <a:lnTo>
                    <a:pt x="645" y="179"/>
                  </a:lnTo>
                  <a:lnTo>
                    <a:pt x="654" y="183"/>
                  </a:lnTo>
                  <a:lnTo>
                    <a:pt x="662" y="189"/>
                  </a:lnTo>
                  <a:lnTo>
                    <a:pt x="671" y="195"/>
                  </a:lnTo>
                  <a:lnTo>
                    <a:pt x="680" y="199"/>
                  </a:lnTo>
                  <a:lnTo>
                    <a:pt x="689" y="206"/>
                  </a:lnTo>
                  <a:lnTo>
                    <a:pt x="697" y="212"/>
                  </a:lnTo>
                  <a:lnTo>
                    <a:pt x="706" y="217"/>
                  </a:lnTo>
                  <a:lnTo>
                    <a:pt x="715" y="224"/>
                  </a:lnTo>
                  <a:lnTo>
                    <a:pt x="734" y="240"/>
                  </a:lnTo>
                  <a:lnTo>
                    <a:pt x="864" y="177"/>
                  </a:lnTo>
                  <a:lnTo>
                    <a:pt x="920" y="26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4434" y="2008"/>
              <a:ext cx="153" cy="173"/>
            </a:xfrm>
            <a:custGeom>
              <a:avLst/>
              <a:gdLst>
                <a:gd name="T0" fmla="*/ 88 w 458"/>
                <a:gd name="T1" fmla="*/ 55 h 519"/>
                <a:gd name="T2" fmla="*/ 54 w 458"/>
                <a:gd name="T3" fmla="*/ 92 h 519"/>
                <a:gd name="T4" fmla="*/ 29 w 458"/>
                <a:gd name="T5" fmla="*/ 134 h 519"/>
                <a:gd name="T6" fmla="*/ 10 w 458"/>
                <a:gd name="T7" fmla="*/ 181 h 519"/>
                <a:gd name="T8" fmla="*/ 1 w 458"/>
                <a:gd name="T9" fmla="*/ 229 h 519"/>
                <a:gd name="T10" fmla="*/ 0 w 458"/>
                <a:gd name="T11" fmla="*/ 280 h 519"/>
                <a:gd name="T12" fmla="*/ 8 w 458"/>
                <a:gd name="T13" fmla="*/ 330 h 519"/>
                <a:gd name="T14" fmla="*/ 24 w 458"/>
                <a:gd name="T15" fmla="*/ 377 h 519"/>
                <a:gd name="T16" fmla="*/ 49 w 458"/>
                <a:gd name="T17" fmla="*/ 423 h 519"/>
                <a:gd name="T18" fmla="*/ 64 w 458"/>
                <a:gd name="T19" fmla="*/ 441 h 519"/>
                <a:gd name="T20" fmla="*/ 80 w 458"/>
                <a:gd name="T21" fmla="*/ 458 h 519"/>
                <a:gd name="T22" fmla="*/ 98 w 458"/>
                <a:gd name="T23" fmla="*/ 474 h 519"/>
                <a:gd name="T24" fmla="*/ 117 w 458"/>
                <a:gd name="T25" fmla="*/ 487 h 519"/>
                <a:gd name="T26" fmla="*/ 137 w 458"/>
                <a:gd name="T27" fmla="*/ 498 h 519"/>
                <a:gd name="T28" fmla="*/ 158 w 458"/>
                <a:gd name="T29" fmla="*/ 508 h 519"/>
                <a:gd name="T30" fmla="*/ 179 w 458"/>
                <a:gd name="T31" fmla="*/ 514 h 519"/>
                <a:gd name="T32" fmla="*/ 202 w 458"/>
                <a:gd name="T33" fmla="*/ 518 h 519"/>
                <a:gd name="T34" fmla="*/ 224 w 458"/>
                <a:gd name="T35" fmla="*/ 519 h 519"/>
                <a:gd name="T36" fmla="*/ 247 w 458"/>
                <a:gd name="T37" fmla="*/ 519 h 519"/>
                <a:gd name="T38" fmla="*/ 269 w 458"/>
                <a:gd name="T39" fmla="*/ 517 h 519"/>
                <a:gd name="T40" fmla="*/ 292 w 458"/>
                <a:gd name="T41" fmla="*/ 511 h 519"/>
                <a:gd name="T42" fmla="*/ 313 w 458"/>
                <a:gd name="T43" fmla="*/ 502 h 519"/>
                <a:gd name="T44" fmla="*/ 333 w 458"/>
                <a:gd name="T45" fmla="*/ 492 h 519"/>
                <a:gd name="T46" fmla="*/ 353 w 458"/>
                <a:gd name="T47" fmla="*/ 480 h 519"/>
                <a:gd name="T48" fmla="*/ 372 w 458"/>
                <a:gd name="T49" fmla="*/ 464 h 519"/>
                <a:gd name="T50" fmla="*/ 389 w 458"/>
                <a:gd name="T51" fmla="*/ 447 h 519"/>
                <a:gd name="T52" fmla="*/ 404 w 458"/>
                <a:gd name="T53" fmla="*/ 430 h 519"/>
                <a:gd name="T54" fmla="*/ 418 w 458"/>
                <a:gd name="T55" fmla="*/ 410 h 519"/>
                <a:gd name="T56" fmla="*/ 429 w 458"/>
                <a:gd name="T57" fmla="*/ 388 h 519"/>
                <a:gd name="T58" fmla="*/ 439 w 458"/>
                <a:gd name="T59" fmla="*/ 366 h 519"/>
                <a:gd name="T60" fmla="*/ 448 w 458"/>
                <a:gd name="T61" fmla="*/ 341 h 519"/>
                <a:gd name="T62" fmla="*/ 453 w 458"/>
                <a:gd name="T63" fmla="*/ 317 h 519"/>
                <a:gd name="T64" fmla="*/ 457 w 458"/>
                <a:gd name="T65" fmla="*/ 292 h 519"/>
                <a:gd name="T66" fmla="*/ 458 w 458"/>
                <a:gd name="T67" fmla="*/ 266 h 519"/>
                <a:gd name="T68" fmla="*/ 458 w 458"/>
                <a:gd name="T69" fmla="*/ 240 h 519"/>
                <a:gd name="T70" fmla="*/ 455 w 458"/>
                <a:gd name="T71" fmla="*/ 215 h 519"/>
                <a:gd name="T72" fmla="*/ 450 w 458"/>
                <a:gd name="T73" fmla="*/ 189 h 519"/>
                <a:gd name="T74" fmla="*/ 443 w 458"/>
                <a:gd name="T75" fmla="*/ 165 h 519"/>
                <a:gd name="T76" fmla="*/ 434 w 458"/>
                <a:gd name="T77" fmla="*/ 142 h 519"/>
                <a:gd name="T78" fmla="*/ 423 w 458"/>
                <a:gd name="T79" fmla="*/ 121 h 519"/>
                <a:gd name="T80" fmla="*/ 409 w 458"/>
                <a:gd name="T81" fmla="*/ 99 h 519"/>
                <a:gd name="T82" fmla="*/ 394 w 458"/>
                <a:gd name="T83" fmla="*/ 80 h 519"/>
                <a:gd name="T84" fmla="*/ 378 w 458"/>
                <a:gd name="T85" fmla="*/ 62 h 519"/>
                <a:gd name="T86" fmla="*/ 360 w 458"/>
                <a:gd name="T87" fmla="*/ 47 h 519"/>
                <a:gd name="T88" fmla="*/ 342 w 458"/>
                <a:gd name="T89" fmla="*/ 33 h 519"/>
                <a:gd name="T90" fmla="*/ 322 w 458"/>
                <a:gd name="T91" fmla="*/ 21 h 519"/>
                <a:gd name="T92" fmla="*/ 302 w 458"/>
                <a:gd name="T93" fmla="*/ 13 h 519"/>
                <a:gd name="T94" fmla="*/ 279 w 458"/>
                <a:gd name="T95" fmla="*/ 6 h 519"/>
                <a:gd name="T96" fmla="*/ 257 w 458"/>
                <a:gd name="T97" fmla="*/ 1 h 519"/>
                <a:gd name="T98" fmla="*/ 234 w 458"/>
                <a:gd name="T99" fmla="*/ 0 h 519"/>
                <a:gd name="T100" fmla="*/ 212 w 458"/>
                <a:gd name="T101" fmla="*/ 0 h 519"/>
                <a:gd name="T102" fmla="*/ 189 w 458"/>
                <a:gd name="T103" fmla="*/ 3 h 519"/>
                <a:gd name="T104" fmla="*/ 167 w 458"/>
                <a:gd name="T105" fmla="*/ 8 h 519"/>
                <a:gd name="T106" fmla="*/ 145 w 458"/>
                <a:gd name="T107" fmla="*/ 17 h 519"/>
                <a:gd name="T108" fmla="*/ 125 w 458"/>
                <a:gd name="T109" fmla="*/ 27 h 519"/>
                <a:gd name="T110" fmla="*/ 107 w 458"/>
                <a:gd name="T111" fmla="*/ 40 h 519"/>
                <a:gd name="T112" fmla="*/ 88 w 458"/>
                <a:gd name="T113" fmla="*/ 5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8" h="519">
                  <a:moveTo>
                    <a:pt x="88" y="55"/>
                  </a:moveTo>
                  <a:lnTo>
                    <a:pt x="54" y="92"/>
                  </a:lnTo>
                  <a:lnTo>
                    <a:pt x="29" y="134"/>
                  </a:lnTo>
                  <a:lnTo>
                    <a:pt x="10" y="181"/>
                  </a:lnTo>
                  <a:lnTo>
                    <a:pt x="1" y="229"/>
                  </a:lnTo>
                  <a:lnTo>
                    <a:pt x="0" y="280"/>
                  </a:lnTo>
                  <a:lnTo>
                    <a:pt x="8" y="330"/>
                  </a:lnTo>
                  <a:lnTo>
                    <a:pt x="24" y="377"/>
                  </a:lnTo>
                  <a:lnTo>
                    <a:pt x="49" y="423"/>
                  </a:lnTo>
                  <a:lnTo>
                    <a:pt x="64" y="441"/>
                  </a:lnTo>
                  <a:lnTo>
                    <a:pt x="80" y="458"/>
                  </a:lnTo>
                  <a:lnTo>
                    <a:pt x="98" y="474"/>
                  </a:lnTo>
                  <a:lnTo>
                    <a:pt x="117" y="487"/>
                  </a:lnTo>
                  <a:lnTo>
                    <a:pt x="137" y="498"/>
                  </a:lnTo>
                  <a:lnTo>
                    <a:pt x="158" y="508"/>
                  </a:lnTo>
                  <a:lnTo>
                    <a:pt x="179" y="514"/>
                  </a:lnTo>
                  <a:lnTo>
                    <a:pt x="202" y="518"/>
                  </a:lnTo>
                  <a:lnTo>
                    <a:pt x="224" y="519"/>
                  </a:lnTo>
                  <a:lnTo>
                    <a:pt x="247" y="519"/>
                  </a:lnTo>
                  <a:lnTo>
                    <a:pt x="269" y="517"/>
                  </a:lnTo>
                  <a:lnTo>
                    <a:pt x="292" y="511"/>
                  </a:lnTo>
                  <a:lnTo>
                    <a:pt x="313" y="502"/>
                  </a:lnTo>
                  <a:lnTo>
                    <a:pt x="333" y="492"/>
                  </a:lnTo>
                  <a:lnTo>
                    <a:pt x="353" y="480"/>
                  </a:lnTo>
                  <a:lnTo>
                    <a:pt x="372" y="464"/>
                  </a:lnTo>
                  <a:lnTo>
                    <a:pt x="389" y="447"/>
                  </a:lnTo>
                  <a:lnTo>
                    <a:pt x="404" y="430"/>
                  </a:lnTo>
                  <a:lnTo>
                    <a:pt x="418" y="410"/>
                  </a:lnTo>
                  <a:lnTo>
                    <a:pt x="429" y="388"/>
                  </a:lnTo>
                  <a:lnTo>
                    <a:pt x="439" y="366"/>
                  </a:lnTo>
                  <a:lnTo>
                    <a:pt x="448" y="341"/>
                  </a:lnTo>
                  <a:lnTo>
                    <a:pt x="453" y="317"/>
                  </a:lnTo>
                  <a:lnTo>
                    <a:pt x="457" y="292"/>
                  </a:lnTo>
                  <a:lnTo>
                    <a:pt x="458" y="266"/>
                  </a:lnTo>
                  <a:lnTo>
                    <a:pt x="458" y="240"/>
                  </a:lnTo>
                  <a:lnTo>
                    <a:pt x="455" y="215"/>
                  </a:lnTo>
                  <a:lnTo>
                    <a:pt x="450" y="189"/>
                  </a:lnTo>
                  <a:lnTo>
                    <a:pt x="443" y="165"/>
                  </a:lnTo>
                  <a:lnTo>
                    <a:pt x="434" y="142"/>
                  </a:lnTo>
                  <a:lnTo>
                    <a:pt x="423" y="121"/>
                  </a:lnTo>
                  <a:lnTo>
                    <a:pt x="409" y="99"/>
                  </a:lnTo>
                  <a:lnTo>
                    <a:pt x="394" y="80"/>
                  </a:lnTo>
                  <a:lnTo>
                    <a:pt x="378" y="62"/>
                  </a:lnTo>
                  <a:lnTo>
                    <a:pt x="360" y="47"/>
                  </a:lnTo>
                  <a:lnTo>
                    <a:pt x="342" y="33"/>
                  </a:lnTo>
                  <a:lnTo>
                    <a:pt x="322" y="21"/>
                  </a:lnTo>
                  <a:lnTo>
                    <a:pt x="302" y="13"/>
                  </a:lnTo>
                  <a:lnTo>
                    <a:pt x="279" y="6"/>
                  </a:lnTo>
                  <a:lnTo>
                    <a:pt x="257" y="1"/>
                  </a:lnTo>
                  <a:lnTo>
                    <a:pt x="234" y="0"/>
                  </a:lnTo>
                  <a:lnTo>
                    <a:pt x="212" y="0"/>
                  </a:lnTo>
                  <a:lnTo>
                    <a:pt x="189" y="3"/>
                  </a:lnTo>
                  <a:lnTo>
                    <a:pt x="167" y="8"/>
                  </a:lnTo>
                  <a:lnTo>
                    <a:pt x="145" y="17"/>
                  </a:lnTo>
                  <a:lnTo>
                    <a:pt x="125" y="27"/>
                  </a:lnTo>
                  <a:lnTo>
                    <a:pt x="107" y="40"/>
                  </a:lnTo>
                  <a:lnTo>
                    <a:pt x="88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391" y="1959"/>
              <a:ext cx="239" cy="271"/>
            </a:xfrm>
            <a:custGeom>
              <a:avLst/>
              <a:gdLst>
                <a:gd name="T0" fmla="*/ 84 w 716"/>
                <a:gd name="T1" fmla="*/ 144 h 813"/>
                <a:gd name="T2" fmla="*/ 17 w 716"/>
                <a:gd name="T3" fmla="*/ 282 h 813"/>
                <a:gd name="T4" fmla="*/ 0 w 716"/>
                <a:gd name="T5" fmla="*/ 437 h 813"/>
                <a:gd name="T6" fmla="*/ 38 w 716"/>
                <a:gd name="T7" fmla="*/ 588 h 813"/>
                <a:gd name="T8" fmla="*/ 88 w 716"/>
                <a:gd name="T9" fmla="*/ 673 h 813"/>
                <a:gd name="T10" fmla="*/ 113 w 716"/>
                <a:gd name="T11" fmla="*/ 702 h 813"/>
                <a:gd name="T12" fmla="*/ 139 w 716"/>
                <a:gd name="T13" fmla="*/ 729 h 813"/>
                <a:gd name="T14" fmla="*/ 168 w 716"/>
                <a:gd name="T15" fmla="*/ 752 h 813"/>
                <a:gd name="T16" fmla="*/ 198 w 716"/>
                <a:gd name="T17" fmla="*/ 770 h 813"/>
                <a:gd name="T18" fmla="*/ 229 w 716"/>
                <a:gd name="T19" fmla="*/ 786 h 813"/>
                <a:gd name="T20" fmla="*/ 263 w 716"/>
                <a:gd name="T21" fmla="*/ 799 h 813"/>
                <a:gd name="T22" fmla="*/ 298 w 716"/>
                <a:gd name="T23" fmla="*/ 807 h 813"/>
                <a:gd name="T24" fmla="*/ 333 w 716"/>
                <a:gd name="T25" fmla="*/ 813 h 813"/>
                <a:gd name="T26" fmla="*/ 369 w 716"/>
                <a:gd name="T27" fmla="*/ 813 h 813"/>
                <a:gd name="T28" fmla="*/ 404 w 716"/>
                <a:gd name="T29" fmla="*/ 810 h 813"/>
                <a:gd name="T30" fmla="*/ 438 w 716"/>
                <a:gd name="T31" fmla="*/ 803 h 813"/>
                <a:gd name="T32" fmla="*/ 472 w 716"/>
                <a:gd name="T33" fmla="*/ 793 h 813"/>
                <a:gd name="T34" fmla="*/ 504 w 716"/>
                <a:gd name="T35" fmla="*/ 779 h 813"/>
                <a:gd name="T36" fmla="*/ 536 w 716"/>
                <a:gd name="T37" fmla="*/ 760 h 813"/>
                <a:gd name="T38" fmla="*/ 566 w 716"/>
                <a:gd name="T39" fmla="*/ 739 h 813"/>
                <a:gd name="T40" fmla="*/ 606 w 716"/>
                <a:gd name="T41" fmla="*/ 699 h 813"/>
                <a:gd name="T42" fmla="*/ 652 w 716"/>
                <a:gd name="T43" fmla="*/ 639 h 813"/>
                <a:gd name="T44" fmla="*/ 686 w 716"/>
                <a:gd name="T45" fmla="*/ 571 h 813"/>
                <a:gd name="T46" fmla="*/ 707 w 716"/>
                <a:gd name="T47" fmla="*/ 496 h 813"/>
                <a:gd name="T48" fmla="*/ 716 w 716"/>
                <a:gd name="T49" fmla="*/ 416 h 813"/>
                <a:gd name="T50" fmla="*/ 711 w 716"/>
                <a:gd name="T51" fmla="*/ 336 h 813"/>
                <a:gd name="T52" fmla="*/ 692 w 716"/>
                <a:gd name="T53" fmla="*/ 259 h 813"/>
                <a:gd name="T54" fmla="*/ 661 w 716"/>
                <a:gd name="T55" fmla="*/ 188 h 813"/>
                <a:gd name="T56" fmla="*/ 628 w 716"/>
                <a:gd name="T57" fmla="*/ 140 h 813"/>
                <a:gd name="T58" fmla="*/ 603 w 716"/>
                <a:gd name="T59" fmla="*/ 111 h 813"/>
                <a:gd name="T60" fmla="*/ 577 w 716"/>
                <a:gd name="T61" fmla="*/ 84 h 813"/>
                <a:gd name="T62" fmla="*/ 548 w 716"/>
                <a:gd name="T63" fmla="*/ 61 h 813"/>
                <a:gd name="T64" fmla="*/ 518 w 716"/>
                <a:gd name="T65" fmla="*/ 43 h 813"/>
                <a:gd name="T66" fmla="*/ 487 w 716"/>
                <a:gd name="T67" fmla="*/ 27 h 813"/>
                <a:gd name="T68" fmla="*/ 453 w 716"/>
                <a:gd name="T69" fmla="*/ 14 h 813"/>
                <a:gd name="T70" fmla="*/ 418 w 716"/>
                <a:gd name="T71" fmla="*/ 6 h 813"/>
                <a:gd name="T72" fmla="*/ 383 w 716"/>
                <a:gd name="T73" fmla="*/ 2 h 813"/>
                <a:gd name="T74" fmla="*/ 347 w 716"/>
                <a:gd name="T75" fmla="*/ 0 h 813"/>
                <a:gd name="T76" fmla="*/ 312 w 716"/>
                <a:gd name="T77" fmla="*/ 3 h 813"/>
                <a:gd name="T78" fmla="*/ 278 w 716"/>
                <a:gd name="T79" fmla="*/ 10 h 813"/>
                <a:gd name="T80" fmla="*/ 244 w 716"/>
                <a:gd name="T81" fmla="*/ 22 h 813"/>
                <a:gd name="T82" fmla="*/ 212 w 716"/>
                <a:gd name="T83" fmla="*/ 36 h 813"/>
                <a:gd name="T84" fmla="*/ 181 w 716"/>
                <a:gd name="T85" fmla="*/ 53 h 813"/>
                <a:gd name="T86" fmla="*/ 151 w 716"/>
                <a:gd name="T87" fmla="*/ 74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6" h="813">
                  <a:moveTo>
                    <a:pt x="137" y="87"/>
                  </a:moveTo>
                  <a:lnTo>
                    <a:pt x="84" y="144"/>
                  </a:lnTo>
                  <a:lnTo>
                    <a:pt x="44" y="209"/>
                  </a:lnTo>
                  <a:lnTo>
                    <a:pt x="17" y="282"/>
                  </a:lnTo>
                  <a:lnTo>
                    <a:pt x="3" y="359"/>
                  </a:lnTo>
                  <a:lnTo>
                    <a:pt x="0" y="437"/>
                  </a:lnTo>
                  <a:lnTo>
                    <a:pt x="13" y="514"/>
                  </a:lnTo>
                  <a:lnTo>
                    <a:pt x="38" y="588"/>
                  </a:lnTo>
                  <a:lnTo>
                    <a:pt x="77" y="658"/>
                  </a:lnTo>
                  <a:lnTo>
                    <a:pt x="88" y="673"/>
                  </a:lnTo>
                  <a:lnTo>
                    <a:pt x="100" y="688"/>
                  </a:lnTo>
                  <a:lnTo>
                    <a:pt x="113" y="702"/>
                  </a:lnTo>
                  <a:lnTo>
                    <a:pt x="125" y="716"/>
                  </a:lnTo>
                  <a:lnTo>
                    <a:pt x="139" y="729"/>
                  </a:lnTo>
                  <a:lnTo>
                    <a:pt x="153" y="740"/>
                  </a:lnTo>
                  <a:lnTo>
                    <a:pt x="168" y="752"/>
                  </a:lnTo>
                  <a:lnTo>
                    <a:pt x="183" y="762"/>
                  </a:lnTo>
                  <a:lnTo>
                    <a:pt x="198" y="770"/>
                  </a:lnTo>
                  <a:lnTo>
                    <a:pt x="214" y="779"/>
                  </a:lnTo>
                  <a:lnTo>
                    <a:pt x="229" y="786"/>
                  </a:lnTo>
                  <a:lnTo>
                    <a:pt x="247" y="793"/>
                  </a:lnTo>
                  <a:lnTo>
                    <a:pt x="263" y="799"/>
                  </a:lnTo>
                  <a:lnTo>
                    <a:pt x="281" y="803"/>
                  </a:lnTo>
                  <a:lnTo>
                    <a:pt x="298" y="807"/>
                  </a:lnTo>
                  <a:lnTo>
                    <a:pt x="316" y="810"/>
                  </a:lnTo>
                  <a:lnTo>
                    <a:pt x="333" y="813"/>
                  </a:lnTo>
                  <a:lnTo>
                    <a:pt x="351" y="813"/>
                  </a:lnTo>
                  <a:lnTo>
                    <a:pt x="369" y="813"/>
                  </a:lnTo>
                  <a:lnTo>
                    <a:pt x="387" y="813"/>
                  </a:lnTo>
                  <a:lnTo>
                    <a:pt x="404" y="810"/>
                  </a:lnTo>
                  <a:lnTo>
                    <a:pt x="421" y="807"/>
                  </a:lnTo>
                  <a:lnTo>
                    <a:pt x="438" y="803"/>
                  </a:lnTo>
                  <a:lnTo>
                    <a:pt x="456" y="799"/>
                  </a:lnTo>
                  <a:lnTo>
                    <a:pt x="472" y="793"/>
                  </a:lnTo>
                  <a:lnTo>
                    <a:pt x="488" y="786"/>
                  </a:lnTo>
                  <a:lnTo>
                    <a:pt x="504" y="779"/>
                  </a:lnTo>
                  <a:lnTo>
                    <a:pt x="519" y="769"/>
                  </a:lnTo>
                  <a:lnTo>
                    <a:pt x="536" y="760"/>
                  </a:lnTo>
                  <a:lnTo>
                    <a:pt x="551" y="749"/>
                  </a:lnTo>
                  <a:lnTo>
                    <a:pt x="566" y="739"/>
                  </a:lnTo>
                  <a:lnTo>
                    <a:pt x="579" y="726"/>
                  </a:lnTo>
                  <a:lnTo>
                    <a:pt x="606" y="699"/>
                  </a:lnTo>
                  <a:lnTo>
                    <a:pt x="631" y="671"/>
                  </a:lnTo>
                  <a:lnTo>
                    <a:pt x="652" y="639"/>
                  </a:lnTo>
                  <a:lnTo>
                    <a:pt x="671" y="607"/>
                  </a:lnTo>
                  <a:lnTo>
                    <a:pt x="686" y="571"/>
                  </a:lnTo>
                  <a:lnTo>
                    <a:pt x="698" y="534"/>
                  </a:lnTo>
                  <a:lnTo>
                    <a:pt x="707" y="496"/>
                  </a:lnTo>
                  <a:lnTo>
                    <a:pt x="713" y="456"/>
                  </a:lnTo>
                  <a:lnTo>
                    <a:pt x="716" y="416"/>
                  </a:lnTo>
                  <a:lnTo>
                    <a:pt x="716" y="375"/>
                  </a:lnTo>
                  <a:lnTo>
                    <a:pt x="711" y="336"/>
                  </a:lnTo>
                  <a:lnTo>
                    <a:pt x="703" y="296"/>
                  </a:lnTo>
                  <a:lnTo>
                    <a:pt x="692" y="259"/>
                  </a:lnTo>
                  <a:lnTo>
                    <a:pt x="678" y="224"/>
                  </a:lnTo>
                  <a:lnTo>
                    <a:pt x="661" y="188"/>
                  </a:lnTo>
                  <a:lnTo>
                    <a:pt x="639" y="155"/>
                  </a:lnTo>
                  <a:lnTo>
                    <a:pt x="628" y="140"/>
                  </a:lnTo>
                  <a:lnTo>
                    <a:pt x="616" y="125"/>
                  </a:lnTo>
                  <a:lnTo>
                    <a:pt x="603" y="111"/>
                  </a:lnTo>
                  <a:lnTo>
                    <a:pt x="591" y="97"/>
                  </a:lnTo>
                  <a:lnTo>
                    <a:pt x="577" y="84"/>
                  </a:lnTo>
                  <a:lnTo>
                    <a:pt x="563" y="73"/>
                  </a:lnTo>
                  <a:lnTo>
                    <a:pt x="548" y="61"/>
                  </a:lnTo>
                  <a:lnTo>
                    <a:pt x="533" y="51"/>
                  </a:lnTo>
                  <a:lnTo>
                    <a:pt x="518" y="43"/>
                  </a:lnTo>
                  <a:lnTo>
                    <a:pt x="502" y="34"/>
                  </a:lnTo>
                  <a:lnTo>
                    <a:pt x="487" y="27"/>
                  </a:lnTo>
                  <a:lnTo>
                    <a:pt x="469" y="20"/>
                  </a:lnTo>
                  <a:lnTo>
                    <a:pt x="453" y="14"/>
                  </a:lnTo>
                  <a:lnTo>
                    <a:pt x="436" y="10"/>
                  </a:lnTo>
                  <a:lnTo>
                    <a:pt x="418" y="6"/>
                  </a:lnTo>
                  <a:lnTo>
                    <a:pt x="401" y="3"/>
                  </a:lnTo>
                  <a:lnTo>
                    <a:pt x="383" y="2"/>
                  </a:lnTo>
                  <a:lnTo>
                    <a:pt x="366" y="0"/>
                  </a:lnTo>
                  <a:lnTo>
                    <a:pt x="347" y="0"/>
                  </a:lnTo>
                  <a:lnTo>
                    <a:pt x="329" y="2"/>
                  </a:lnTo>
                  <a:lnTo>
                    <a:pt x="312" y="3"/>
                  </a:lnTo>
                  <a:lnTo>
                    <a:pt x="296" y="6"/>
                  </a:lnTo>
                  <a:lnTo>
                    <a:pt x="278" y="10"/>
                  </a:lnTo>
                  <a:lnTo>
                    <a:pt x="262" y="14"/>
                  </a:lnTo>
                  <a:lnTo>
                    <a:pt x="244" y="22"/>
                  </a:lnTo>
                  <a:lnTo>
                    <a:pt x="228" y="27"/>
                  </a:lnTo>
                  <a:lnTo>
                    <a:pt x="212" y="36"/>
                  </a:lnTo>
                  <a:lnTo>
                    <a:pt x="197" y="44"/>
                  </a:lnTo>
                  <a:lnTo>
                    <a:pt x="181" y="53"/>
                  </a:lnTo>
                  <a:lnTo>
                    <a:pt x="166" y="64"/>
                  </a:lnTo>
                  <a:lnTo>
                    <a:pt x="151" y="74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403" y="1973"/>
              <a:ext cx="215" cy="244"/>
            </a:xfrm>
            <a:custGeom>
              <a:avLst/>
              <a:gdLst>
                <a:gd name="T0" fmla="*/ 75 w 644"/>
                <a:gd name="T1" fmla="*/ 130 h 733"/>
                <a:gd name="T2" fmla="*/ 15 w 644"/>
                <a:gd name="T3" fmla="*/ 255 h 733"/>
                <a:gd name="T4" fmla="*/ 0 w 644"/>
                <a:gd name="T5" fmla="*/ 394 h 733"/>
                <a:gd name="T6" fmla="*/ 32 w 644"/>
                <a:gd name="T7" fmla="*/ 531 h 733"/>
                <a:gd name="T8" fmla="*/ 77 w 644"/>
                <a:gd name="T9" fmla="*/ 606 h 733"/>
                <a:gd name="T10" fmla="*/ 100 w 644"/>
                <a:gd name="T11" fmla="*/ 632 h 733"/>
                <a:gd name="T12" fmla="*/ 124 w 644"/>
                <a:gd name="T13" fmla="*/ 656 h 733"/>
                <a:gd name="T14" fmla="*/ 150 w 644"/>
                <a:gd name="T15" fmla="*/ 676 h 733"/>
                <a:gd name="T16" fmla="*/ 177 w 644"/>
                <a:gd name="T17" fmla="*/ 695 h 733"/>
                <a:gd name="T18" fmla="*/ 206 w 644"/>
                <a:gd name="T19" fmla="*/ 709 h 733"/>
                <a:gd name="T20" fmla="*/ 236 w 644"/>
                <a:gd name="T21" fmla="*/ 720 h 733"/>
                <a:gd name="T22" fmla="*/ 266 w 644"/>
                <a:gd name="T23" fmla="*/ 727 h 733"/>
                <a:gd name="T24" fmla="*/ 299 w 644"/>
                <a:gd name="T25" fmla="*/ 732 h 733"/>
                <a:gd name="T26" fmla="*/ 331 w 644"/>
                <a:gd name="T27" fmla="*/ 733 h 733"/>
                <a:gd name="T28" fmla="*/ 362 w 644"/>
                <a:gd name="T29" fmla="*/ 730 h 733"/>
                <a:gd name="T30" fmla="*/ 392 w 644"/>
                <a:gd name="T31" fmla="*/ 723 h 733"/>
                <a:gd name="T32" fmla="*/ 424 w 644"/>
                <a:gd name="T33" fmla="*/ 715 h 733"/>
                <a:gd name="T34" fmla="*/ 452 w 644"/>
                <a:gd name="T35" fmla="*/ 702 h 733"/>
                <a:gd name="T36" fmla="*/ 480 w 644"/>
                <a:gd name="T37" fmla="*/ 685 h 733"/>
                <a:gd name="T38" fmla="*/ 507 w 644"/>
                <a:gd name="T39" fmla="*/ 666 h 733"/>
                <a:gd name="T40" fmla="*/ 545 w 644"/>
                <a:gd name="T41" fmla="*/ 631 h 733"/>
                <a:gd name="T42" fmla="*/ 586 w 644"/>
                <a:gd name="T43" fmla="*/ 577 h 733"/>
                <a:gd name="T44" fmla="*/ 616 w 644"/>
                <a:gd name="T45" fmla="*/ 515 h 733"/>
                <a:gd name="T46" fmla="*/ 636 w 644"/>
                <a:gd name="T47" fmla="*/ 447 h 733"/>
                <a:gd name="T48" fmla="*/ 644 w 644"/>
                <a:gd name="T49" fmla="*/ 374 h 733"/>
                <a:gd name="T50" fmla="*/ 639 w 644"/>
                <a:gd name="T51" fmla="*/ 303 h 733"/>
                <a:gd name="T52" fmla="*/ 621 w 644"/>
                <a:gd name="T53" fmla="*/ 235 h 733"/>
                <a:gd name="T54" fmla="*/ 594 w 644"/>
                <a:gd name="T55" fmla="*/ 171 h 733"/>
                <a:gd name="T56" fmla="*/ 565 w 644"/>
                <a:gd name="T57" fmla="*/ 127 h 733"/>
                <a:gd name="T58" fmla="*/ 542 w 644"/>
                <a:gd name="T59" fmla="*/ 101 h 733"/>
                <a:gd name="T60" fmla="*/ 519 w 644"/>
                <a:gd name="T61" fmla="*/ 77 h 733"/>
                <a:gd name="T62" fmla="*/ 492 w 644"/>
                <a:gd name="T63" fmla="*/ 57 h 733"/>
                <a:gd name="T64" fmla="*/ 465 w 644"/>
                <a:gd name="T65" fmla="*/ 38 h 733"/>
                <a:gd name="T66" fmla="*/ 436 w 644"/>
                <a:gd name="T67" fmla="*/ 24 h 733"/>
                <a:gd name="T68" fmla="*/ 406 w 644"/>
                <a:gd name="T69" fmla="*/ 13 h 733"/>
                <a:gd name="T70" fmla="*/ 376 w 644"/>
                <a:gd name="T71" fmla="*/ 6 h 733"/>
                <a:gd name="T72" fmla="*/ 344 w 644"/>
                <a:gd name="T73" fmla="*/ 1 h 733"/>
                <a:gd name="T74" fmla="*/ 311 w 644"/>
                <a:gd name="T75" fmla="*/ 0 h 733"/>
                <a:gd name="T76" fmla="*/ 280 w 644"/>
                <a:gd name="T77" fmla="*/ 3 h 733"/>
                <a:gd name="T78" fmla="*/ 250 w 644"/>
                <a:gd name="T79" fmla="*/ 10 h 733"/>
                <a:gd name="T80" fmla="*/ 219 w 644"/>
                <a:gd name="T81" fmla="*/ 19 h 733"/>
                <a:gd name="T82" fmla="*/ 190 w 644"/>
                <a:gd name="T83" fmla="*/ 31 h 733"/>
                <a:gd name="T84" fmla="*/ 162 w 644"/>
                <a:gd name="T85" fmla="*/ 48 h 733"/>
                <a:gd name="T86" fmla="*/ 135 w 644"/>
                <a:gd name="T87" fmla="*/ 67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4" h="733">
                  <a:moveTo>
                    <a:pt x="122" y="78"/>
                  </a:moveTo>
                  <a:lnTo>
                    <a:pt x="75" y="130"/>
                  </a:lnTo>
                  <a:lnTo>
                    <a:pt x="40" y="189"/>
                  </a:lnTo>
                  <a:lnTo>
                    <a:pt x="15" y="255"/>
                  </a:lnTo>
                  <a:lnTo>
                    <a:pt x="1" y="323"/>
                  </a:lnTo>
                  <a:lnTo>
                    <a:pt x="0" y="394"/>
                  </a:lnTo>
                  <a:lnTo>
                    <a:pt x="10" y="464"/>
                  </a:lnTo>
                  <a:lnTo>
                    <a:pt x="32" y="531"/>
                  </a:lnTo>
                  <a:lnTo>
                    <a:pt x="67" y="592"/>
                  </a:lnTo>
                  <a:lnTo>
                    <a:pt x="77" y="606"/>
                  </a:lnTo>
                  <a:lnTo>
                    <a:pt x="88" y="619"/>
                  </a:lnTo>
                  <a:lnTo>
                    <a:pt x="100" y="632"/>
                  </a:lnTo>
                  <a:lnTo>
                    <a:pt x="111" y="645"/>
                  </a:lnTo>
                  <a:lnTo>
                    <a:pt x="124" y="656"/>
                  </a:lnTo>
                  <a:lnTo>
                    <a:pt x="136" y="666"/>
                  </a:lnTo>
                  <a:lnTo>
                    <a:pt x="150" y="676"/>
                  </a:lnTo>
                  <a:lnTo>
                    <a:pt x="164" y="686"/>
                  </a:lnTo>
                  <a:lnTo>
                    <a:pt x="177" y="695"/>
                  </a:lnTo>
                  <a:lnTo>
                    <a:pt x="191" y="702"/>
                  </a:lnTo>
                  <a:lnTo>
                    <a:pt x="206" y="709"/>
                  </a:lnTo>
                  <a:lnTo>
                    <a:pt x="220" y="715"/>
                  </a:lnTo>
                  <a:lnTo>
                    <a:pt x="236" y="720"/>
                  </a:lnTo>
                  <a:lnTo>
                    <a:pt x="251" y="725"/>
                  </a:lnTo>
                  <a:lnTo>
                    <a:pt x="266" y="727"/>
                  </a:lnTo>
                  <a:lnTo>
                    <a:pt x="282" y="730"/>
                  </a:lnTo>
                  <a:lnTo>
                    <a:pt x="299" y="732"/>
                  </a:lnTo>
                  <a:lnTo>
                    <a:pt x="315" y="733"/>
                  </a:lnTo>
                  <a:lnTo>
                    <a:pt x="331" y="733"/>
                  </a:lnTo>
                  <a:lnTo>
                    <a:pt x="346" y="732"/>
                  </a:lnTo>
                  <a:lnTo>
                    <a:pt x="362" y="730"/>
                  </a:lnTo>
                  <a:lnTo>
                    <a:pt x="377" y="727"/>
                  </a:lnTo>
                  <a:lnTo>
                    <a:pt x="392" y="723"/>
                  </a:lnTo>
                  <a:lnTo>
                    <a:pt x="409" y="719"/>
                  </a:lnTo>
                  <a:lnTo>
                    <a:pt x="424" y="715"/>
                  </a:lnTo>
                  <a:lnTo>
                    <a:pt x="437" y="707"/>
                  </a:lnTo>
                  <a:lnTo>
                    <a:pt x="452" y="702"/>
                  </a:lnTo>
                  <a:lnTo>
                    <a:pt x="466" y="693"/>
                  </a:lnTo>
                  <a:lnTo>
                    <a:pt x="480" y="685"/>
                  </a:lnTo>
                  <a:lnTo>
                    <a:pt x="494" y="676"/>
                  </a:lnTo>
                  <a:lnTo>
                    <a:pt x="507" y="666"/>
                  </a:lnTo>
                  <a:lnTo>
                    <a:pt x="520" y="655"/>
                  </a:lnTo>
                  <a:lnTo>
                    <a:pt x="545" y="631"/>
                  </a:lnTo>
                  <a:lnTo>
                    <a:pt x="566" y="605"/>
                  </a:lnTo>
                  <a:lnTo>
                    <a:pt x="586" y="577"/>
                  </a:lnTo>
                  <a:lnTo>
                    <a:pt x="602" y="547"/>
                  </a:lnTo>
                  <a:lnTo>
                    <a:pt x="616" y="515"/>
                  </a:lnTo>
                  <a:lnTo>
                    <a:pt x="627" y="481"/>
                  </a:lnTo>
                  <a:lnTo>
                    <a:pt x="636" y="447"/>
                  </a:lnTo>
                  <a:lnTo>
                    <a:pt x="641" y="411"/>
                  </a:lnTo>
                  <a:lnTo>
                    <a:pt x="644" y="374"/>
                  </a:lnTo>
                  <a:lnTo>
                    <a:pt x="642" y="339"/>
                  </a:lnTo>
                  <a:lnTo>
                    <a:pt x="639" y="303"/>
                  </a:lnTo>
                  <a:lnTo>
                    <a:pt x="631" y="268"/>
                  </a:lnTo>
                  <a:lnTo>
                    <a:pt x="621" y="235"/>
                  </a:lnTo>
                  <a:lnTo>
                    <a:pt x="609" y="202"/>
                  </a:lnTo>
                  <a:lnTo>
                    <a:pt x="594" y="171"/>
                  </a:lnTo>
                  <a:lnTo>
                    <a:pt x="575" y="141"/>
                  </a:lnTo>
                  <a:lnTo>
                    <a:pt x="565" y="127"/>
                  </a:lnTo>
                  <a:lnTo>
                    <a:pt x="554" y="114"/>
                  </a:lnTo>
                  <a:lnTo>
                    <a:pt x="542" y="101"/>
                  </a:lnTo>
                  <a:lnTo>
                    <a:pt x="531" y="88"/>
                  </a:lnTo>
                  <a:lnTo>
                    <a:pt x="519" y="77"/>
                  </a:lnTo>
                  <a:lnTo>
                    <a:pt x="506" y="67"/>
                  </a:lnTo>
                  <a:lnTo>
                    <a:pt x="492" y="57"/>
                  </a:lnTo>
                  <a:lnTo>
                    <a:pt x="479" y="47"/>
                  </a:lnTo>
                  <a:lnTo>
                    <a:pt x="465" y="38"/>
                  </a:lnTo>
                  <a:lnTo>
                    <a:pt x="451" y="31"/>
                  </a:lnTo>
                  <a:lnTo>
                    <a:pt x="436" y="24"/>
                  </a:lnTo>
                  <a:lnTo>
                    <a:pt x="422" y="19"/>
                  </a:lnTo>
                  <a:lnTo>
                    <a:pt x="406" y="13"/>
                  </a:lnTo>
                  <a:lnTo>
                    <a:pt x="391" y="9"/>
                  </a:lnTo>
                  <a:lnTo>
                    <a:pt x="376" y="6"/>
                  </a:lnTo>
                  <a:lnTo>
                    <a:pt x="360" y="3"/>
                  </a:lnTo>
                  <a:lnTo>
                    <a:pt x="344" y="1"/>
                  </a:lnTo>
                  <a:lnTo>
                    <a:pt x="327" y="0"/>
                  </a:lnTo>
                  <a:lnTo>
                    <a:pt x="311" y="0"/>
                  </a:lnTo>
                  <a:lnTo>
                    <a:pt x="296" y="1"/>
                  </a:lnTo>
                  <a:lnTo>
                    <a:pt x="280" y="3"/>
                  </a:lnTo>
                  <a:lnTo>
                    <a:pt x="265" y="6"/>
                  </a:lnTo>
                  <a:lnTo>
                    <a:pt x="250" y="10"/>
                  </a:lnTo>
                  <a:lnTo>
                    <a:pt x="234" y="14"/>
                  </a:lnTo>
                  <a:lnTo>
                    <a:pt x="219" y="19"/>
                  </a:lnTo>
                  <a:lnTo>
                    <a:pt x="205" y="26"/>
                  </a:lnTo>
                  <a:lnTo>
                    <a:pt x="190" y="31"/>
                  </a:lnTo>
                  <a:lnTo>
                    <a:pt x="176" y="40"/>
                  </a:lnTo>
                  <a:lnTo>
                    <a:pt x="162" y="48"/>
                  </a:lnTo>
                  <a:lnTo>
                    <a:pt x="149" y="57"/>
                  </a:lnTo>
                  <a:lnTo>
                    <a:pt x="135" y="67"/>
                  </a:lnTo>
                  <a:lnTo>
                    <a:pt x="122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4437" y="1973"/>
              <a:ext cx="121" cy="244"/>
            </a:xfrm>
            <a:custGeom>
              <a:avLst/>
              <a:gdLst>
                <a:gd name="T0" fmla="*/ 22 w 365"/>
                <a:gd name="T1" fmla="*/ 77 h 732"/>
                <a:gd name="T2" fmla="*/ 16 w 365"/>
                <a:gd name="T3" fmla="*/ 83 h 732"/>
                <a:gd name="T4" fmla="*/ 11 w 365"/>
                <a:gd name="T5" fmla="*/ 89 h 732"/>
                <a:gd name="T6" fmla="*/ 5 w 365"/>
                <a:gd name="T7" fmla="*/ 94 h 732"/>
                <a:gd name="T8" fmla="*/ 0 w 365"/>
                <a:gd name="T9" fmla="*/ 100 h 732"/>
                <a:gd name="T10" fmla="*/ 142 w 365"/>
                <a:gd name="T11" fmla="*/ 721 h 732"/>
                <a:gd name="T12" fmla="*/ 147 w 365"/>
                <a:gd name="T13" fmla="*/ 722 h 732"/>
                <a:gd name="T14" fmla="*/ 152 w 365"/>
                <a:gd name="T15" fmla="*/ 724 h 732"/>
                <a:gd name="T16" fmla="*/ 157 w 365"/>
                <a:gd name="T17" fmla="*/ 725 h 732"/>
                <a:gd name="T18" fmla="*/ 162 w 365"/>
                <a:gd name="T19" fmla="*/ 725 h 732"/>
                <a:gd name="T20" fmla="*/ 167 w 365"/>
                <a:gd name="T21" fmla="*/ 726 h 732"/>
                <a:gd name="T22" fmla="*/ 172 w 365"/>
                <a:gd name="T23" fmla="*/ 728 h 732"/>
                <a:gd name="T24" fmla="*/ 177 w 365"/>
                <a:gd name="T25" fmla="*/ 729 h 732"/>
                <a:gd name="T26" fmla="*/ 182 w 365"/>
                <a:gd name="T27" fmla="*/ 729 h 732"/>
                <a:gd name="T28" fmla="*/ 206 w 365"/>
                <a:gd name="T29" fmla="*/ 732 h 732"/>
                <a:gd name="T30" fmla="*/ 230 w 365"/>
                <a:gd name="T31" fmla="*/ 732 h 732"/>
                <a:gd name="T32" fmla="*/ 254 w 365"/>
                <a:gd name="T33" fmla="*/ 731 h 732"/>
                <a:gd name="T34" fmla="*/ 277 w 365"/>
                <a:gd name="T35" fmla="*/ 726 h 732"/>
                <a:gd name="T36" fmla="*/ 300 w 365"/>
                <a:gd name="T37" fmla="*/ 721 h 732"/>
                <a:gd name="T38" fmla="*/ 322 w 365"/>
                <a:gd name="T39" fmla="*/ 714 h 732"/>
                <a:gd name="T40" fmla="*/ 344 w 365"/>
                <a:gd name="T41" fmla="*/ 705 h 732"/>
                <a:gd name="T42" fmla="*/ 365 w 365"/>
                <a:gd name="T43" fmla="*/ 694 h 732"/>
                <a:gd name="T44" fmla="*/ 206 w 365"/>
                <a:gd name="T45" fmla="*/ 0 h 732"/>
                <a:gd name="T46" fmla="*/ 181 w 365"/>
                <a:gd name="T47" fmla="*/ 3 h 732"/>
                <a:gd name="T48" fmla="*/ 157 w 365"/>
                <a:gd name="T49" fmla="*/ 8 h 732"/>
                <a:gd name="T50" fmla="*/ 134 w 365"/>
                <a:gd name="T51" fmla="*/ 13 h 732"/>
                <a:gd name="T52" fmla="*/ 110 w 365"/>
                <a:gd name="T53" fmla="*/ 22 h 732"/>
                <a:gd name="T54" fmla="*/ 86 w 365"/>
                <a:gd name="T55" fmla="*/ 33 h 732"/>
                <a:gd name="T56" fmla="*/ 65 w 365"/>
                <a:gd name="T57" fmla="*/ 46 h 732"/>
                <a:gd name="T58" fmla="*/ 42 w 365"/>
                <a:gd name="T59" fmla="*/ 60 h 732"/>
                <a:gd name="T60" fmla="*/ 22 w 365"/>
                <a:gd name="T61" fmla="*/ 77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5" h="732">
                  <a:moveTo>
                    <a:pt x="22" y="77"/>
                  </a:moveTo>
                  <a:lnTo>
                    <a:pt x="16" y="83"/>
                  </a:lnTo>
                  <a:lnTo>
                    <a:pt x="11" y="89"/>
                  </a:lnTo>
                  <a:lnTo>
                    <a:pt x="5" y="94"/>
                  </a:lnTo>
                  <a:lnTo>
                    <a:pt x="0" y="100"/>
                  </a:lnTo>
                  <a:lnTo>
                    <a:pt x="142" y="721"/>
                  </a:lnTo>
                  <a:lnTo>
                    <a:pt x="147" y="722"/>
                  </a:lnTo>
                  <a:lnTo>
                    <a:pt x="152" y="724"/>
                  </a:lnTo>
                  <a:lnTo>
                    <a:pt x="157" y="725"/>
                  </a:lnTo>
                  <a:lnTo>
                    <a:pt x="162" y="725"/>
                  </a:lnTo>
                  <a:lnTo>
                    <a:pt x="167" y="726"/>
                  </a:lnTo>
                  <a:lnTo>
                    <a:pt x="172" y="728"/>
                  </a:lnTo>
                  <a:lnTo>
                    <a:pt x="177" y="729"/>
                  </a:lnTo>
                  <a:lnTo>
                    <a:pt x="182" y="729"/>
                  </a:lnTo>
                  <a:lnTo>
                    <a:pt x="206" y="732"/>
                  </a:lnTo>
                  <a:lnTo>
                    <a:pt x="230" y="732"/>
                  </a:lnTo>
                  <a:lnTo>
                    <a:pt x="254" y="731"/>
                  </a:lnTo>
                  <a:lnTo>
                    <a:pt x="277" y="726"/>
                  </a:lnTo>
                  <a:lnTo>
                    <a:pt x="300" y="721"/>
                  </a:lnTo>
                  <a:lnTo>
                    <a:pt x="322" y="714"/>
                  </a:lnTo>
                  <a:lnTo>
                    <a:pt x="344" y="705"/>
                  </a:lnTo>
                  <a:lnTo>
                    <a:pt x="365" y="694"/>
                  </a:lnTo>
                  <a:lnTo>
                    <a:pt x="206" y="0"/>
                  </a:lnTo>
                  <a:lnTo>
                    <a:pt x="181" y="3"/>
                  </a:lnTo>
                  <a:lnTo>
                    <a:pt x="157" y="8"/>
                  </a:lnTo>
                  <a:lnTo>
                    <a:pt x="134" y="13"/>
                  </a:lnTo>
                  <a:lnTo>
                    <a:pt x="110" y="22"/>
                  </a:lnTo>
                  <a:lnTo>
                    <a:pt x="86" y="33"/>
                  </a:lnTo>
                  <a:lnTo>
                    <a:pt x="65" y="46"/>
                  </a:lnTo>
                  <a:lnTo>
                    <a:pt x="42" y="60"/>
                  </a:lnTo>
                  <a:lnTo>
                    <a:pt x="22" y="7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4418" y="2015"/>
              <a:ext cx="56" cy="194"/>
            </a:xfrm>
            <a:custGeom>
              <a:avLst/>
              <a:gdLst>
                <a:gd name="T0" fmla="*/ 0 w 166"/>
                <a:gd name="T1" fmla="*/ 50 h 582"/>
                <a:gd name="T2" fmla="*/ 117 w 166"/>
                <a:gd name="T3" fmla="*/ 557 h 582"/>
                <a:gd name="T4" fmla="*/ 124 w 166"/>
                <a:gd name="T5" fmla="*/ 561 h 582"/>
                <a:gd name="T6" fmla="*/ 129 w 166"/>
                <a:gd name="T7" fmla="*/ 564 h 582"/>
                <a:gd name="T8" fmla="*/ 135 w 166"/>
                <a:gd name="T9" fmla="*/ 567 h 582"/>
                <a:gd name="T10" fmla="*/ 141 w 166"/>
                <a:gd name="T11" fmla="*/ 571 h 582"/>
                <a:gd name="T12" fmla="*/ 147 w 166"/>
                <a:gd name="T13" fmla="*/ 574 h 582"/>
                <a:gd name="T14" fmla="*/ 154 w 166"/>
                <a:gd name="T15" fmla="*/ 577 h 582"/>
                <a:gd name="T16" fmla="*/ 160 w 166"/>
                <a:gd name="T17" fmla="*/ 579 h 582"/>
                <a:gd name="T18" fmla="*/ 166 w 166"/>
                <a:gd name="T19" fmla="*/ 582 h 582"/>
                <a:gd name="T20" fmla="*/ 32 w 166"/>
                <a:gd name="T21" fmla="*/ 0 h 582"/>
                <a:gd name="T22" fmla="*/ 23 w 166"/>
                <a:gd name="T23" fmla="*/ 12 h 582"/>
                <a:gd name="T24" fmla="*/ 15 w 166"/>
                <a:gd name="T25" fmla="*/ 24 h 582"/>
                <a:gd name="T26" fmla="*/ 7 w 166"/>
                <a:gd name="T27" fmla="*/ 37 h 582"/>
                <a:gd name="T28" fmla="*/ 0 w 166"/>
                <a:gd name="T29" fmla="*/ 5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582">
                  <a:moveTo>
                    <a:pt x="0" y="50"/>
                  </a:moveTo>
                  <a:lnTo>
                    <a:pt x="117" y="557"/>
                  </a:lnTo>
                  <a:lnTo>
                    <a:pt x="124" y="561"/>
                  </a:lnTo>
                  <a:lnTo>
                    <a:pt x="129" y="564"/>
                  </a:lnTo>
                  <a:lnTo>
                    <a:pt x="135" y="567"/>
                  </a:lnTo>
                  <a:lnTo>
                    <a:pt x="141" y="571"/>
                  </a:lnTo>
                  <a:lnTo>
                    <a:pt x="147" y="574"/>
                  </a:lnTo>
                  <a:lnTo>
                    <a:pt x="154" y="577"/>
                  </a:lnTo>
                  <a:lnTo>
                    <a:pt x="160" y="579"/>
                  </a:lnTo>
                  <a:lnTo>
                    <a:pt x="166" y="582"/>
                  </a:lnTo>
                  <a:lnTo>
                    <a:pt x="32" y="0"/>
                  </a:lnTo>
                  <a:lnTo>
                    <a:pt x="23" y="12"/>
                  </a:lnTo>
                  <a:lnTo>
                    <a:pt x="15" y="24"/>
                  </a:lnTo>
                  <a:lnTo>
                    <a:pt x="7" y="37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4514" y="1973"/>
              <a:ext cx="93" cy="226"/>
            </a:xfrm>
            <a:custGeom>
              <a:avLst/>
              <a:gdLst>
                <a:gd name="T0" fmla="*/ 29 w 281"/>
                <a:gd name="T1" fmla="*/ 3 h 680"/>
                <a:gd name="T2" fmla="*/ 21 w 281"/>
                <a:gd name="T3" fmla="*/ 1 h 680"/>
                <a:gd name="T4" fmla="*/ 15 w 281"/>
                <a:gd name="T5" fmla="*/ 1 h 680"/>
                <a:gd name="T6" fmla="*/ 8 w 281"/>
                <a:gd name="T7" fmla="*/ 1 h 680"/>
                <a:gd name="T8" fmla="*/ 0 w 281"/>
                <a:gd name="T9" fmla="*/ 0 h 680"/>
                <a:gd name="T10" fmla="*/ 156 w 281"/>
                <a:gd name="T11" fmla="*/ 680 h 680"/>
                <a:gd name="T12" fmla="*/ 165 w 281"/>
                <a:gd name="T13" fmla="*/ 673 h 680"/>
                <a:gd name="T14" fmla="*/ 173 w 281"/>
                <a:gd name="T15" fmla="*/ 668 h 680"/>
                <a:gd name="T16" fmla="*/ 181 w 281"/>
                <a:gd name="T17" fmla="*/ 661 h 680"/>
                <a:gd name="T18" fmla="*/ 189 w 281"/>
                <a:gd name="T19" fmla="*/ 655 h 680"/>
                <a:gd name="T20" fmla="*/ 204 w 281"/>
                <a:gd name="T21" fmla="*/ 641 h 680"/>
                <a:gd name="T22" fmla="*/ 218 w 281"/>
                <a:gd name="T23" fmla="*/ 626 h 680"/>
                <a:gd name="T24" fmla="*/ 230 w 281"/>
                <a:gd name="T25" fmla="*/ 611 h 680"/>
                <a:gd name="T26" fmla="*/ 243 w 281"/>
                <a:gd name="T27" fmla="*/ 594 h 680"/>
                <a:gd name="T28" fmla="*/ 254 w 281"/>
                <a:gd name="T29" fmla="*/ 578 h 680"/>
                <a:gd name="T30" fmla="*/ 264 w 281"/>
                <a:gd name="T31" fmla="*/ 559 h 680"/>
                <a:gd name="T32" fmla="*/ 273 w 281"/>
                <a:gd name="T33" fmla="*/ 542 h 680"/>
                <a:gd name="T34" fmla="*/ 281 w 281"/>
                <a:gd name="T35" fmla="*/ 524 h 680"/>
                <a:gd name="T36" fmla="*/ 178 w 281"/>
                <a:gd name="T37" fmla="*/ 68 h 680"/>
                <a:gd name="T38" fmla="*/ 161 w 281"/>
                <a:gd name="T39" fmla="*/ 56 h 680"/>
                <a:gd name="T40" fmla="*/ 144 w 281"/>
                <a:gd name="T41" fmla="*/ 44 h 680"/>
                <a:gd name="T42" fmla="*/ 125 w 281"/>
                <a:gd name="T43" fmla="*/ 34 h 680"/>
                <a:gd name="T44" fmla="*/ 108 w 281"/>
                <a:gd name="T45" fmla="*/ 24 h 680"/>
                <a:gd name="T46" fmla="*/ 88 w 281"/>
                <a:gd name="T47" fmla="*/ 17 h 680"/>
                <a:gd name="T48" fmla="*/ 69 w 281"/>
                <a:gd name="T49" fmla="*/ 11 h 680"/>
                <a:gd name="T50" fmla="*/ 49 w 281"/>
                <a:gd name="T51" fmla="*/ 6 h 680"/>
                <a:gd name="T52" fmla="*/ 29 w 281"/>
                <a:gd name="T53" fmla="*/ 3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1" h="680">
                  <a:moveTo>
                    <a:pt x="29" y="3"/>
                  </a:moveTo>
                  <a:lnTo>
                    <a:pt x="21" y="1"/>
                  </a:lnTo>
                  <a:lnTo>
                    <a:pt x="15" y="1"/>
                  </a:lnTo>
                  <a:lnTo>
                    <a:pt x="8" y="1"/>
                  </a:lnTo>
                  <a:lnTo>
                    <a:pt x="0" y="0"/>
                  </a:lnTo>
                  <a:lnTo>
                    <a:pt x="156" y="680"/>
                  </a:lnTo>
                  <a:lnTo>
                    <a:pt x="165" y="673"/>
                  </a:lnTo>
                  <a:lnTo>
                    <a:pt x="173" y="668"/>
                  </a:lnTo>
                  <a:lnTo>
                    <a:pt x="181" y="661"/>
                  </a:lnTo>
                  <a:lnTo>
                    <a:pt x="189" y="655"/>
                  </a:lnTo>
                  <a:lnTo>
                    <a:pt x="204" y="641"/>
                  </a:lnTo>
                  <a:lnTo>
                    <a:pt x="218" y="626"/>
                  </a:lnTo>
                  <a:lnTo>
                    <a:pt x="230" y="611"/>
                  </a:lnTo>
                  <a:lnTo>
                    <a:pt x="243" y="594"/>
                  </a:lnTo>
                  <a:lnTo>
                    <a:pt x="254" y="578"/>
                  </a:lnTo>
                  <a:lnTo>
                    <a:pt x="264" y="559"/>
                  </a:lnTo>
                  <a:lnTo>
                    <a:pt x="273" y="542"/>
                  </a:lnTo>
                  <a:lnTo>
                    <a:pt x="281" y="524"/>
                  </a:lnTo>
                  <a:lnTo>
                    <a:pt x="178" y="68"/>
                  </a:lnTo>
                  <a:lnTo>
                    <a:pt x="161" y="56"/>
                  </a:lnTo>
                  <a:lnTo>
                    <a:pt x="144" y="44"/>
                  </a:lnTo>
                  <a:lnTo>
                    <a:pt x="125" y="34"/>
                  </a:lnTo>
                  <a:lnTo>
                    <a:pt x="108" y="24"/>
                  </a:lnTo>
                  <a:lnTo>
                    <a:pt x="88" y="17"/>
                  </a:lnTo>
                  <a:lnTo>
                    <a:pt x="69" y="11"/>
                  </a:lnTo>
                  <a:lnTo>
                    <a:pt x="49" y="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4448" y="2024"/>
              <a:ext cx="125" cy="142"/>
            </a:xfrm>
            <a:custGeom>
              <a:avLst/>
              <a:gdLst>
                <a:gd name="T0" fmla="*/ 303 w 375"/>
                <a:gd name="T1" fmla="*/ 381 h 425"/>
                <a:gd name="T2" fmla="*/ 288 w 375"/>
                <a:gd name="T3" fmla="*/ 393 h 425"/>
                <a:gd name="T4" fmla="*/ 272 w 375"/>
                <a:gd name="T5" fmla="*/ 404 h 425"/>
                <a:gd name="T6" fmla="*/ 255 w 375"/>
                <a:gd name="T7" fmla="*/ 411 h 425"/>
                <a:gd name="T8" fmla="*/ 238 w 375"/>
                <a:gd name="T9" fmla="*/ 418 h 425"/>
                <a:gd name="T10" fmla="*/ 220 w 375"/>
                <a:gd name="T11" fmla="*/ 423 h 425"/>
                <a:gd name="T12" fmla="*/ 202 w 375"/>
                <a:gd name="T13" fmla="*/ 425 h 425"/>
                <a:gd name="T14" fmla="*/ 183 w 375"/>
                <a:gd name="T15" fmla="*/ 425 h 425"/>
                <a:gd name="T16" fmla="*/ 165 w 375"/>
                <a:gd name="T17" fmla="*/ 424 h 425"/>
                <a:gd name="T18" fmla="*/ 146 w 375"/>
                <a:gd name="T19" fmla="*/ 420 h 425"/>
                <a:gd name="T20" fmla="*/ 128 w 375"/>
                <a:gd name="T21" fmla="*/ 415 h 425"/>
                <a:gd name="T22" fmla="*/ 111 w 375"/>
                <a:gd name="T23" fmla="*/ 408 h 425"/>
                <a:gd name="T24" fmla="*/ 95 w 375"/>
                <a:gd name="T25" fmla="*/ 398 h 425"/>
                <a:gd name="T26" fmla="*/ 80 w 375"/>
                <a:gd name="T27" fmla="*/ 388 h 425"/>
                <a:gd name="T28" fmla="*/ 66 w 375"/>
                <a:gd name="T29" fmla="*/ 376 h 425"/>
                <a:gd name="T30" fmla="*/ 52 w 375"/>
                <a:gd name="T31" fmla="*/ 361 h 425"/>
                <a:gd name="T32" fmla="*/ 40 w 375"/>
                <a:gd name="T33" fmla="*/ 346 h 425"/>
                <a:gd name="T34" fmla="*/ 28 w 375"/>
                <a:gd name="T35" fmla="*/ 329 h 425"/>
                <a:gd name="T36" fmla="*/ 20 w 375"/>
                <a:gd name="T37" fmla="*/ 310 h 425"/>
                <a:gd name="T38" fmla="*/ 12 w 375"/>
                <a:gd name="T39" fmla="*/ 290 h 425"/>
                <a:gd name="T40" fmla="*/ 6 w 375"/>
                <a:gd name="T41" fmla="*/ 270 h 425"/>
                <a:gd name="T42" fmla="*/ 2 w 375"/>
                <a:gd name="T43" fmla="*/ 250 h 425"/>
                <a:gd name="T44" fmla="*/ 0 w 375"/>
                <a:gd name="T45" fmla="*/ 230 h 425"/>
                <a:gd name="T46" fmla="*/ 0 w 375"/>
                <a:gd name="T47" fmla="*/ 209 h 425"/>
                <a:gd name="T48" fmla="*/ 1 w 375"/>
                <a:gd name="T49" fmla="*/ 188 h 425"/>
                <a:gd name="T50" fmla="*/ 5 w 375"/>
                <a:gd name="T51" fmla="*/ 166 h 425"/>
                <a:gd name="T52" fmla="*/ 10 w 375"/>
                <a:gd name="T53" fmla="*/ 146 h 425"/>
                <a:gd name="T54" fmla="*/ 16 w 375"/>
                <a:gd name="T55" fmla="*/ 126 h 425"/>
                <a:gd name="T56" fmla="*/ 23 w 375"/>
                <a:gd name="T57" fmla="*/ 108 h 425"/>
                <a:gd name="T58" fmla="*/ 33 w 375"/>
                <a:gd name="T59" fmla="*/ 91 h 425"/>
                <a:gd name="T60" fmla="*/ 45 w 375"/>
                <a:gd name="T61" fmla="*/ 75 h 425"/>
                <a:gd name="T62" fmla="*/ 57 w 375"/>
                <a:gd name="T63" fmla="*/ 60 h 425"/>
                <a:gd name="T64" fmla="*/ 71 w 375"/>
                <a:gd name="T65" fmla="*/ 45 h 425"/>
                <a:gd name="T66" fmla="*/ 86 w 375"/>
                <a:gd name="T67" fmla="*/ 33 h 425"/>
                <a:gd name="T68" fmla="*/ 102 w 375"/>
                <a:gd name="T69" fmla="*/ 23 h 425"/>
                <a:gd name="T70" fmla="*/ 120 w 375"/>
                <a:gd name="T71" fmla="*/ 14 h 425"/>
                <a:gd name="T72" fmla="*/ 137 w 375"/>
                <a:gd name="T73" fmla="*/ 7 h 425"/>
                <a:gd name="T74" fmla="*/ 155 w 375"/>
                <a:gd name="T75" fmla="*/ 3 h 425"/>
                <a:gd name="T76" fmla="*/ 172 w 375"/>
                <a:gd name="T77" fmla="*/ 0 h 425"/>
                <a:gd name="T78" fmla="*/ 191 w 375"/>
                <a:gd name="T79" fmla="*/ 0 h 425"/>
                <a:gd name="T80" fmla="*/ 210 w 375"/>
                <a:gd name="T81" fmla="*/ 1 h 425"/>
                <a:gd name="T82" fmla="*/ 228 w 375"/>
                <a:gd name="T83" fmla="*/ 5 h 425"/>
                <a:gd name="T84" fmla="*/ 246 w 375"/>
                <a:gd name="T85" fmla="*/ 10 h 425"/>
                <a:gd name="T86" fmla="*/ 263 w 375"/>
                <a:gd name="T87" fmla="*/ 18 h 425"/>
                <a:gd name="T88" fmla="*/ 280 w 375"/>
                <a:gd name="T89" fmla="*/ 27 h 425"/>
                <a:gd name="T90" fmla="*/ 295 w 375"/>
                <a:gd name="T91" fmla="*/ 38 h 425"/>
                <a:gd name="T92" fmla="*/ 308 w 375"/>
                <a:gd name="T93" fmla="*/ 51 h 425"/>
                <a:gd name="T94" fmla="*/ 322 w 375"/>
                <a:gd name="T95" fmla="*/ 65 h 425"/>
                <a:gd name="T96" fmla="*/ 335 w 375"/>
                <a:gd name="T97" fmla="*/ 81 h 425"/>
                <a:gd name="T98" fmla="*/ 355 w 375"/>
                <a:gd name="T99" fmla="*/ 118 h 425"/>
                <a:gd name="T100" fmla="*/ 368 w 375"/>
                <a:gd name="T101" fmla="*/ 156 h 425"/>
                <a:gd name="T102" fmla="*/ 375 w 375"/>
                <a:gd name="T103" fmla="*/ 198 h 425"/>
                <a:gd name="T104" fmla="*/ 373 w 375"/>
                <a:gd name="T105" fmla="*/ 239 h 425"/>
                <a:gd name="T106" fmla="*/ 366 w 375"/>
                <a:gd name="T107" fmla="*/ 279 h 425"/>
                <a:gd name="T108" fmla="*/ 352 w 375"/>
                <a:gd name="T109" fmla="*/ 317 h 425"/>
                <a:gd name="T110" fmla="*/ 331 w 375"/>
                <a:gd name="T111" fmla="*/ 351 h 425"/>
                <a:gd name="T112" fmla="*/ 303 w 375"/>
                <a:gd name="T113" fmla="*/ 38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5" h="425">
                  <a:moveTo>
                    <a:pt x="303" y="381"/>
                  </a:moveTo>
                  <a:lnTo>
                    <a:pt x="288" y="393"/>
                  </a:lnTo>
                  <a:lnTo>
                    <a:pt x="272" y="404"/>
                  </a:lnTo>
                  <a:lnTo>
                    <a:pt x="255" y="411"/>
                  </a:lnTo>
                  <a:lnTo>
                    <a:pt x="238" y="418"/>
                  </a:lnTo>
                  <a:lnTo>
                    <a:pt x="220" y="423"/>
                  </a:lnTo>
                  <a:lnTo>
                    <a:pt x="202" y="425"/>
                  </a:lnTo>
                  <a:lnTo>
                    <a:pt x="183" y="425"/>
                  </a:lnTo>
                  <a:lnTo>
                    <a:pt x="165" y="424"/>
                  </a:lnTo>
                  <a:lnTo>
                    <a:pt x="146" y="420"/>
                  </a:lnTo>
                  <a:lnTo>
                    <a:pt x="128" y="415"/>
                  </a:lnTo>
                  <a:lnTo>
                    <a:pt x="111" y="408"/>
                  </a:lnTo>
                  <a:lnTo>
                    <a:pt x="95" y="398"/>
                  </a:lnTo>
                  <a:lnTo>
                    <a:pt x="80" y="388"/>
                  </a:lnTo>
                  <a:lnTo>
                    <a:pt x="66" y="376"/>
                  </a:lnTo>
                  <a:lnTo>
                    <a:pt x="52" y="361"/>
                  </a:lnTo>
                  <a:lnTo>
                    <a:pt x="40" y="346"/>
                  </a:lnTo>
                  <a:lnTo>
                    <a:pt x="28" y="329"/>
                  </a:lnTo>
                  <a:lnTo>
                    <a:pt x="20" y="310"/>
                  </a:lnTo>
                  <a:lnTo>
                    <a:pt x="12" y="290"/>
                  </a:lnTo>
                  <a:lnTo>
                    <a:pt x="6" y="270"/>
                  </a:lnTo>
                  <a:lnTo>
                    <a:pt x="2" y="250"/>
                  </a:lnTo>
                  <a:lnTo>
                    <a:pt x="0" y="230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5" y="166"/>
                  </a:lnTo>
                  <a:lnTo>
                    <a:pt x="10" y="146"/>
                  </a:lnTo>
                  <a:lnTo>
                    <a:pt x="16" y="126"/>
                  </a:lnTo>
                  <a:lnTo>
                    <a:pt x="23" y="108"/>
                  </a:lnTo>
                  <a:lnTo>
                    <a:pt x="33" y="91"/>
                  </a:lnTo>
                  <a:lnTo>
                    <a:pt x="45" y="75"/>
                  </a:lnTo>
                  <a:lnTo>
                    <a:pt x="57" y="60"/>
                  </a:lnTo>
                  <a:lnTo>
                    <a:pt x="71" y="45"/>
                  </a:lnTo>
                  <a:lnTo>
                    <a:pt x="86" y="33"/>
                  </a:lnTo>
                  <a:lnTo>
                    <a:pt x="102" y="23"/>
                  </a:lnTo>
                  <a:lnTo>
                    <a:pt x="120" y="14"/>
                  </a:lnTo>
                  <a:lnTo>
                    <a:pt x="137" y="7"/>
                  </a:lnTo>
                  <a:lnTo>
                    <a:pt x="155" y="3"/>
                  </a:lnTo>
                  <a:lnTo>
                    <a:pt x="172" y="0"/>
                  </a:lnTo>
                  <a:lnTo>
                    <a:pt x="191" y="0"/>
                  </a:lnTo>
                  <a:lnTo>
                    <a:pt x="210" y="1"/>
                  </a:lnTo>
                  <a:lnTo>
                    <a:pt x="228" y="5"/>
                  </a:lnTo>
                  <a:lnTo>
                    <a:pt x="246" y="10"/>
                  </a:lnTo>
                  <a:lnTo>
                    <a:pt x="263" y="18"/>
                  </a:lnTo>
                  <a:lnTo>
                    <a:pt x="280" y="27"/>
                  </a:lnTo>
                  <a:lnTo>
                    <a:pt x="295" y="38"/>
                  </a:lnTo>
                  <a:lnTo>
                    <a:pt x="308" y="51"/>
                  </a:lnTo>
                  <a:lnTo>
                    <a:pt x="322" y="65"/>
                  </a:lnTo>
                  <a:lnTo>
                    <a:pt x="335" y="81"/>
                  </a:lnTo>
                  <a:lnTo>
                    <a:pt x="355" y="118"/>
                  </a:lnTo>
                  <a:lnTo>
                    <a:pt x="368" y="156"/>
                  </a:lnTo>
                  <a:lnTo>
                    <a:pt x="375" y="198"/>
                  </a:lnTo>
                  <a:lnTo>
                    <a:pt x="373" y="239"/>
                  </a:lnTo>
                  <a:lnTo>
                    <a:pt x="366" y="279"/>
                  </a:lnTo>
                  <a:lnTo>
                    <a:pt x="352" y="317"/>
                  </a:lnTo>
                  <a:lnTo>
                    <a:pt x="331" y="351"/>
                  </a:lnTo>
                  <a:lnTo>
                    <a:pt x="303" y="38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467" y="2045"/>
              <a:ext cx="87" cy="100"/>
            </a:xfrm>
            <a:custGeom>
              <a:avLst/>
              <a:gdLst>
                <a:gd name="T0" fmla="*/ 141 w 262"/>
                <a:gd name="T1" fmla="*/ 299 h 299"/>
                <a:gd name="T2" fmla="*/ 129 w 262"/>
                <a:gd name="T3" fmla="*/ 299 h 299"/>
                <a:gd name="T4" fmla="*/ 115 w 262"/>
                <a:gd name="T5" fmla="*/ 297 h 299"/>
                <a:gd name="T6" fmla="*/ 102 w 262"/>
                <a:gd name="T7" fmla="*/ 296 h 299"/>
                <a:gd name="T8" fmla="*/ 90 w 262"/>
                <a:gd name="T9" fmla="*/ 292 h 299"/>
                <a:gd name="T10" fmla="*/ 79 w 262"/>
                <a:gd name="T11" fmla="*/ 286 h 299"/>
                <a:gd name="T12" fmla="*/ 66 w 262"/>
                <a:gd name="T13" fmla="*/ 280 h 299"/>
                <a:gd name="T14" fmla="*/ 55 w 262"/>
                <a:gd name="T15" fmla="*/ 272 h 299"/>
                <a:gd name="T16" fmla="*/ 45 w 262"/>
                <a:gd name="T17" fmla="*/ 263 h 299"/>
                <a:gd name="T18" fmla="*/ 36 w 262"/>
                <a:gd name="T19" fmla="*/ 253 h 299"/>
                <a:gd name="T20" fmla="*/ 27 w 262"/>
                <a:gd name="T21" fmla="*/ 242 h 299"/>
                <a:gd name="T22" fmla="*/ 20 w 262"/>
                <a:gd name="T23" fmla="*/ 229 h 299"/>
                <a:gd name="T24" fmla="*/ 14 w 262"/>
                <a:gd name="T25" fmla="*/ 216 h 299"/>
                <a:gd name="T26" fmla="*/ 9 w 262"/>
                <a:gd name="T27" fmla="*/ 203 h 299"/>
                <a:gd name="T28" fmla="*/ 5 w 262"/>
                <a:gd name="T29" fmla="*/ 189 h 299"/>
                <a:gd name="T30" fmla="*/ 1 w 262"/>
                <a:gd name="T31" fmla="*/ 175 h 299"/>
                <a:gd name="T32" fmla="*/ 0 w 262"/>
                <a:gd name="T33" fmla="*/ 161 h 299"/>
                <a:gd name="T34" fmla="*/ 1 w 262"/>
                <a:gd name="T35" fmla="*/ 131 h 299"/>
                <a:gd name="T36" fmla="*/ 6 w 262"/>
                <a:gd name="T37" fmla="*/ 102 h 299"/>
                <a:gd name="T38" fmla="*/ 16 w 262"/>
                <a:gd name="T39" fmla="*/ 75 h 299"/>
                <a:gd name="T40" fmla="*/ 31 w 262"/>
                <a:gd name="T41" fmla="*/ 51 h 299"/>
                <a:gd name="T42" fmla="*/ 40 w 262"/>
                <a:gd name="T43" fmla="*/ 41 h 299"/>
                <a:gd name="T44" fmla="*/ 50 w 262"/>
                <a:gd name="T45" fmla="*/ 31 h 299"/>
                <a:gd name="T46" fmla="*/ 61 w 262"/>
                <a:gd name="T47" fmla="*/ 23 h 299"/>
                <a:gd name="T48" fmla="*/ 72 w 262"/>
                <a:gd name="T49" fmla="*/ 15 h 299"/>
                <a:gd name="T50" fmla="*/ 84 w 262"/>
                <a:gd name="T51" fmla="*/ 10 h 299"/>
                <a:gd name="T52" fmla="*/ 96 w 262"/>
                <a:gd name="T53" fmla="*/ 6 h 299"/>
                <a:gd name="T54" fmla="*/ 109 w 262"/>
                <a:gd name="T55" fmla="*/ 1 h 299"/>
                <a:gd name="T56" fmla="*/ 121 w 262"/>
                <a:gd name="T57" fmla="*/ 0 h 299"/>
                <a:gd name="T58" fmla="*/ 134 w 262"/>
                <a:gd name="T59" fmla="*/ 0 h 299"/>
                <a:gd name="T60" fmla="*/ 147 w 262"/>
                <a:gd name="T61" fmla="*/ 1 h 299"/>
                <a:gd name="T62" fmla="*/ 160 w 262"/>
                <a:gd name="T63" fmla="*/ 3 h 299"/>
                <a:gd name="T64" fmla="*/ 172 w 262"/>
                <a:gd name="T65" fmla="*/ 7 h 299"/>
                <a:gd name="T66" fmla="*/ 184 w 262"/>
                <a:gd name="T67" fmla="*/ 13 h 299"/>
                <a:gd name="T68" fmla="*/ 196 w 262"/>
                <a:gd name="T69" fmla="*/ 18 h 299"/>
                <a:gd name="T70" fmla="*/ 207 w 262"/>
                <a:gd name="T71" fmla="*/ 27 h 299"/>
                <a:gd name="T72" fmla="*/ 217 w 262"/>
                <a:gd name="T73" fmla="*/ 35 h 299"/>
                <a:gd name="T74" fmla="*/ 226 w 262"/>
                <a:gd name="T75" fmla="*/ 45 h 299"/>
                <a:gd name="T76" fmla="*/ 235 w 262"/>
                <a:gd name="T77" fmla="*/ 57 h 299"/>
                <a:gd name="T78" fmla="*/ 242 w 262"/>
                <a:gd name="T79" fmla="*/ 70 h 299"/>
                <a:gd name="T80" fmla="*/ 249 w 262"/>
                <a:gd name="T81" fmla="*/ 82 h 299"/>
                <a:gd name="T82" fmla="*/ 254 w 262"/>
                <a:gd name="T83" fmla="*/ 95 h 299"/>
                <a:gd name="T84" fmla="*/ 257 w 262"/>
                <a:gd name="T85" fmla="*/ 109 h 299"/>
                <a:gd name="T86" fmla="*/ 261 w 262"/>
                <a:gd name="T87" fmla="*/ 124 h 299"/>
                <a:gd name="T88" fmla="*/ 262 w 262"/>
                <a:gd name="T89" fmla="*/ 138 h 299"/>
                <a:gd name="T90" fmla="*/ 261 w 262"/>
                <a:gd name="T91" fmla="*/ 168 h 299"/>
                <a:gd name="T92" fmla="*/ 256 w 262"/>
                <a:gd name="T93" fmla="*/ 198 h 299"/>
                <a:gd name="T94" fmla="*/ 245 w 262"/>
                <a:gd name="T95" fmla="*/ 223 h 299"/>
                <a:gd name="T96" fmla="*/ 231 w 262"/>
                <a:gd name="T97" fmla="*/ 248 h 299"/>
                <a:gd name="T98" fmla="*/ 212 w 262"/>
                <a:gd name="T99" fmla="*/ 267 h 299"/>
                <a:gd name="T100" fmla="*/ 191 w 262"/>
                <a:gd name="T101" fmla="*/ 283 h 299"/>
                <a:gd name="T102" fmla="*/ 167 w 262"/>
                <a:gd name="T103" fmla="*/ 293 h 299"/>
                <a:gd name="T104" fmla="*/ 141 w 262"/>
                <a:gd name="T105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299">
                  <a:moveTo>
                    <a:pt x="141" y="299"/>
                  </a:moveTo>
                  <a:lnTo>
                    <a:pt x="129" y="299"/>
                  </a:lnTo>
                  <a:lnTo>
                    <a:pt x="115" y="297"/>
                  </a:lnTo>
                  <a:lnTo>
                    <a:pt x="102" y="296"/>
                  </a:lnTo>
                  <a:lnTo>
                    <a:pt x="90" y="292"/>
                  </a:lnTo>
                  <a:lnTo>
                    <a:pt x="79" y="286"/>
                  </a:lnTo>
                  <a:lnTo>
                    <a:pt x="66" y="280"/>
                  </a:lnTo>
                  <a:lnTo>
                    <a:pt x="55" y="272"/>
                  </a:lnTo>
                  <a:lnTo>
                    <a:pt x="45" y="263"/>
                  </a:lnTo>
                  <a:lnTo>
                    <a:pt x="36" y="253"/>
                  </a:lnTo>
                  <a:lnTo>
                    <a:pt x="27" y="242"/>
                  </a:lnTo>
                  <a:lnTo>
                    <a:pt x="20" y="229"/>
                  </a:lnTo>
                  <a:lnTo>
                    <a:pt x="14" y="216"/>
                  </a:lnTo>
                  <a:lnTo>
                    <a:pt x="9" y="203"/>
                  </a:lnTo>
                  <a:lnTo>
                    <a:pt x="5" y="189"/>
                  </a:lnTo>
                  <a:lnTo>
                    <a:pt x="1" y="175"/>
                  </a:lnTo>
                  <a:lnTo>
                    <a:pt x="0" y="161"/>
                  </a:lnTo>
                  <a:lnTo>
                    <a:pt x="1" y="131"/>
                  </a:lnTo>
                  <a:lnTo>
                    <a:pt x="6" y="102"/>
                  </a:lnTo>
                  <a:lnTo>
                    <a:pt x="16" y="75"/>
                  </a:lnTo>
                  <a:lnTo>
                    <a:pt x="31" y="51"/>
                  </a:lnTo>
                  <a:lnTo>
                    <a:pt x="40" y="41"/>
                  </a:lnTo>
                  <a:lnTo>
                    <a:pt x="50" y="31"/>
                  </a:lnTo>
                  <a:lnTo>
                    <a:pt x="61" y="23"/>
                  </a:lnTo>
                  <a:lnTo>
                    <a:pt x="72" y="15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09" y="1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7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4" y="13"/>
                  </a:lnTo>
                  <a:lnTo>
                    <a:pt x="196" y="18"/>
                  </a:lnTo>
                  <a:lnTo>
                    <a:pt x="207" y="27"/>
                  </a:lnTo>
                  <a:lnTo>
                    <a:pt x="217" y="35"/>
                  </a:lnTo>
                  <a:lnTo>
                    <a:pt x="226" y="45"/>
                  </a:lnTo>
                  <a:lnTo>
                    <a:pt x="235" y="57"/>
                  </a:lnTo>
                  <a:lnTo>
                    <a:pt x="242" y="70"/>
                  </a:lnTo>
                  <a:lnTo>
                    <a:pt x="249" y="82"/>
                  </a:lnTo>
                  <a:lnTo>
                    <a:pt x="254" y="95"/>
                  </a:lnTo>
                  <a:lnTo>
                    <a:pt x="257" y="109"/>
                  </a:lnTo>
                  <a:lnTo>
                    <a:pt x="261" y="124"/>
                  </a:lnTo>
                  <a:lnTo>
                    <a:pt x="262" y="138"/>
                  </a:lnTo>
                  <a:lnTo>
                    <a:pt x="261" y="168"/>
                  </a:lnTo>
                  <a:lnTo>
                    <a:pt x="256" y="198"/>
                  </a:lnTo>
                  <a:lnTo>
                    <a:pt x="245" y="223"/>
                  </a:lnTo>
                  <a:lnTo>
                    <a:pt x="231" y="248"/>
                  </a:lnTo>
                  <a:lnTo>
                    <a:pt x="212" y="267"/>
                  </a:lnTo>
                  <a:lnTo>
                    <a:pt x="191" y="283"/>
                  </a:lnTo>
                  <a:lnTo>
                    <a:pt x="167" y="293"/>
                  </a:lnTo>
                  <a:lnTo>
                    <a:pt x="141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00" y="2045"/>
              <a:ext cx="19" cy="100"/>
            </a:xfrm>
            <a:custGeom>
              <a:avLst/>
              <a:gdLst>
                <a:gd name="T0" fmla="*/ 0 w 57"/>
                <a:gd name="T1" fmla="*/ 4 h 299"/>
                <a:gd name="T2" fmla="*/ 20 w 57"/>
                <a:gd name="T3" fmla="*/ 299 h 299"/>
                <a:gd name="T4" fmla="*/ 25 w 57"/>
                <a:gd name="T5" fmla="*/ 299 h 299"/>
                <a:gd name="T6" fmla="*/ 30 w 57"/>
                <a:gd name="T7" fmla="*/ 299 h 299"/>
                <a:gd name="T8" fmla="*/ 33 w 57"/>
                <a:gd name="T9" fmla="*/ 299 h 299"/>
                <a:gd name="T10" fmla="*/ 38 w 57"/>
                <a:gd name="T11" fmla="*/ 299 h 299"/>
                <a:gd name="T12" fmla="*/ 43 w 57"/>
                <a:gd name="T13" fmla="*/ 299 h 299"/>
                <a:gd name="T14" fmla="*/ 48 w 57"/>
                <a:gd name="T15" fmla="*/ 297 h 299"/>
                <a:gd name="T16" fmla="*/ 52 w 57"/>
                <a:gd name="T17" fmla="*/ 297 h 299"/>
                <a:gd name="T18" fmla="*/ 57 w 57"/>
                <a:gd name="T19" fmla="*/ 296 h 299"/>
                <a:gd name="T20" fmla="*/ 38 w 57"/>
                <a:gd name="T21" fmla="*/ 0 h 299"/>
                <a:gd name="T22" fmla="*/ 33 w 57"/>
                <a:gd name="T23" fmla="*/ 0 h 299"/>
                <a:gd name="T24" fmla="*/ 28 w 57"/>
                <a:gd name="T25" fmla="*/ 0 h 299"/>
                <a:gd name="T26" fmla="*/ 23 w 57"/>
                <a:gd name="T27" fmla="*/ 0 h 299"/>
                <a:gd name="T28" fmla="*/ 20 w 57"/>
                <a:gd name="T29" fmla="*/ 1 h 299"/>
                <a:gd name="T30" fmla="*/ 15 w 57"/>
                <a:gd name="T31" fmla="*/ 1 h 299"/>
                <a:gd name="T32" fmla="*/ 10 w 57"/>
                <a:gd name="T33" fmla="*/ 3 h 299"/>
                <a:gd name="T34" fmla="*/ 5 w 57"/>
                <a:gd name="T35" fmla="*/ 3 h 299"/>
                <a:gd name="T36" fmla="*/ 0 w 57"/>
                <a:gd name="T37" fmla="*/ 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9">
                  <a:moveTo>
                    <a:pt x="0" y="4"/>
                  </a:moveTo>
                  <a:lnTo>
                    <a:pt x="20" y="299"/>
                  </a:lnTo>
                  <a:lnTo>
                    <a:pt x="25" y="299"/>
                  </a:lnTo>
                  <a:lnTo>
                    <a:pt x="30" y="299"/>
                  </a:lnTo>
                  <a:lnTo>
                    <a:pt x="33" y="299"/>
                  </a:lnTo>
                  <a:lnTo>
                    <a:pt x="38" y="299"/>
                  </a:lnTo>
                  <a:lnTo>
                    <a:pt x="43" y="299"/>
                  </a:lnTo>
                  <a:lnTo>
                    <a:pt x="48" y="297"/>
                  </a:lnTo>
                  <a:lnTo>
                    <a:pt x="52" y="297"/>
                  </a:lnTo>
                  <a:lnTo>
                    <a:pt x="57" y="296"/>
                  </a:lnTo>
                  <a:lnTo>
                    <a:pt x="38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389" y="1957"/>
              <a:ext cx="243" cy="276"/>
            </a:xfrm>
            <a:custGeom>
              <a:avLst/>
              <a:gdLst>
                <a:gd name="T0" fmla="*/ 378 w 729"/>
                <a:gd name="T1" fmla="*/ 0 h 830"/>
                <a:gd name="T2" fmla="*/ 333 w 729"/>
                <a:gd name="T3" fmla="*/ 1 h 830"/>
                <a:gd name="T4" fmla="*/ 290 w 729"/>
                <a:gd name="T5" fmla="*/ 8 h 830"/>
                <a:gd name="T6" fmla="*/ 320 w 729"/>
                <a:gd name="T7" fmla="*/ 18 h 830"/>
                <a:gd name="T8" fmla="*/ 363 w 729"/>
                <a:gd name="T9" fmla="*/ 15 h 830"/>
                <a:gd name="T10" fmla="*/ 405 w 729"/>
                <a:gd name="T11" fmla="*/ 18 h 830"/>
                <a:gd name="T12" fmla="*/ 457 w 729"/>
                <a:gd name="T13" fmla="*/ 30 h 830"/>
                <a:gd name="T14" fmla="*/ 505 w 729"/>
                <a:gd name="T15" fmla="*/ 49 h 830"/>
                <a:gd name="T16" fmla="*/ 552 w 729"/>
                <a:gd name="T17" fmla="*/ 77 h 830"/>
                <a:gd name="T18" fmla="*/ 593 w 729"/>
                <a:gd name="T19" fmla="*/ 111 h 830"/>
                <a:gd name="T20" fmla="*/ 629 w 729"/>
                <a:gd name="T21" fmla="*/ 152 h 830"/>
                <a:gd name="T22" fmla="*/ 678 w 729"/>
                <a:gd name="T23" fmla="*/ 235 h 830"/>
                <a:gd name="T24" fmla="*/ 710 w 729"/>
                <a:gd name="T25" fmla="*/ 346 h 830"/>
                <a:gd name="T26" fmla="*/ 713 w 729"/>
                <a:gd name="T27" fmla="*/ 462 h 830"/>
                <a:gd name="T28" fmla="*/ 685 w 729"/>
                <a:gd name="T29" fmla="*/ 576 h 830"/>
                <a:gd name="T30" fmla="*/ 632 w 729"/>
                <a:gd name="T31" fmla="*/ 673 h 830"/>
                <a:gd name="T32" fmla="*/ 568 w 729"/>
                <a:gd name="T33" fmla="*/ 740 h 830"/>
                <a:gd name="T34" fmla="*/ 523 w 729"/>
                <a:gd name="T35" fmla="*/ 771 h 830"/>
                <a:gd name="T36" fmla="*/ 475 w 729"/>
                <a:gd name="T37" fmla="*/ 794 h 830"/>
                <a:gd name="T38" fmla="*/ 425 w 729"/>
                <a:gd name="T39" fmla="*/ 808 h 830"/>
                <a:gd name="T40" fmla="*/ 375 w 729"/>
                <a:gd name="T41" fmla="*/ 814 h 830"/>
                <a:gd name="T42" fmla="*/ 323 w 729"/>
                <a:gd name="T43" fmla="*/ 811 h 830"/>
                <a:gd name="T44" fmla="*/ 272 w 729"/>
                <a:gd name="T45" fmla="*/ 800 h 830"/>
                <a:gd name="T46" fmla="*/ 223 w 729"/>
                <a:gd name="T47" fmla="*/ 780 h 830"/>
                <a:gd name="T48" fmla="*/ 178 w 729"/>
                <a:gd name="T49" fmla="*/ 753 h 830"/>
                <a:gd name="T50" fmla="*/ 136 w 729"/>
                <a:gd name="T51" fmla="*/ 718 h 830"/>
                <a:gd name="T52" fmla="*/ 99 w 729"/>
                <a:gd name="T53" fmla="*/ 677 h 830"/>
                <a:gd name="T54" fmla="*/ 50 w 729"/>
                <a:gd name="T55" fmla="*/ 596 h 830"/>
                <a:gd name="T56" fmla="*/ 18 w 729"/>
                <a:gd name="T57" fmla="*/ 485 h 830"/>
                <a:gd name="T58" fmla="*/ 15 w 729"/>
                <a:gd name="T59" fmla="*/ 368 h 830"/>
                <a:gd name="T60" fmla="*/ 43 w 729"/>
                <a:gd name="T61" fmla="*/ 254 h 830"/>
                <a:gd name="T62" fmla="*/ 96 w 729"/>
                <a:gd name="T63" fmla="*/ 156 h 830"/>
                <a:gd name="T64" fmla="*/ 160 w 729"/>
                <a:gd name="T65" fmla="*/ 89 h 830"/>
                <a:gd name="T66" fmla="*/ 205 w 729"/>
                <a:gd name="T67" fmla="*/ 58 h 830"/>
                <a:gd name="T68" fmla="*/ 254 w 729"/>
                <a:gd name="T69" fmla="*/ 35 h 830"/>
                <a:gd name="T70" fmla="*/ 247 w 729"/>
                <a:gd name="T71" fmla="*/ 21 h 830"/>
                <a:gd name="T72" fmla="*/ 199 w 729"/>
                <a:gd name="T73" fmla="*/ 45 h 830"/>
                <a:gd name="T74" fmla="*/ 153 w 729"/>
                <a:gd name="T75" fmla="*/ 77 h 830"/>
                <a:gd name="T76" fmla="*/ 45 w 729"/>
                <a:gd name="T77" fmla="*/ 215 h 830"/>
                <a:gd name="T78" fmla="*/ 0 w 729"/>
                <a:gd name="T79" fmla="*/ 445 h 830"/>
                <a:gd name="T80" fmla="*/ 78 w 729"/>
                <a:gd name="T81" fmla="*/ 670 h 830"/>
                <a:gd name="T82" fmla="*/ 114 w 729"/>
                <a:gd name="T83" fmla="*/ 716 h 830"/>
                <a:gd name="T84" fmla="*/ 155 w 729"/>
                <a:gd name="T85" fmla="*/ 755 h 830"/>
                <a:gd name="T86" fmla="*/ 202 w 729"/>
                <a:gd name="T87" fmla="*/ 787 h 830"/>
                <a:gd name="T88" fmla="*/ 250 w 729"/>
                <a:gd name="T89" fmla="*/ 810 h 830"/>
                <a:gd name="T90" fmla="*/ 303 w 729"/>
                <a:gd name="T91" fmla="*/ 824 h 830"/>
                <a:gd name="T92" fmla="*/ 357 w 729"/>
                <a:gd name="T93" fmla="*/ 830 h 830"/>
                <a:gd name="T94" fmla="*/ 410 w 729"/>
                <a:gd name="T95" fmla="*/ 827 h 830"/>
                <a:gd name="T96" fmla="*/ 463 w 729"/>
                <a:gd name="T97" fmla="*/ 814 h 830"/>
                <a:gd name="T98" fmla="*/ 513 w 729"/>
                <a:gd name="T99" fmla="*/ 794 h 830"/>
                <a:gd name="T100" fmla="*/ 560 w 729"/>
                <a:gd name="T101" fmla="*/ 765 h 830"/>
                <a:gd name="T102" fmla="*/ 618 w 729"/>
                <a:gd name="T103" fmla="*/ 714 h 830"/>
                <a:gd name="T104" fmla="*/ 683 w 729"/>
                <a:gd name="T105" fmla="*/ 617 h 830"/>
                <a:gd name="T106" fmla="*/ 720 w 729"/>
                <a:gd name="T107" fmla="*/ 505 h 830"/>
                <a:gd name="T108" fmla="*/ 728 w 729"/>
                <a:gd name="T109" fmla="*/ 383 h 830"/>
                <a:gd name="T110" fmla="*/ 704 w 729"/>
                <a:gd name="T111" fmla="*/ 264 h 830"/>
                <a:gd name="T112" fmla="*/ 652 w 729"/>
                <a:gd name="T113" fmla="*/ 159 h 830"/>
                <a:gd name="T114" fmla="*/ 614 w 729"/>
                <a:gd name="T115" fmla="*/ 114 h 830"/>
                <a:gd name="T116" fmla="*/ 573 w 729"/>
                <a:gd name="T117" fmla="*/ 74 h 830"/>
                <a:gd name="T118" fmla="*/ 527 w 729"/>
                <a:gd name="T119" fmla="*/ 42 h 830"/>
                <a:gd name="T120" fmla="*/ 478 w 729"/>
                <a:gd name="T121" fmla="*/ 20 h 830"/>
                <a:gd name="T122" fmla="*/ 425 w 729"/>
                <a:gd name="T123" fmla="*/ 5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9" h="830">
                  <a:moveTo>
                    <a:pt x="408" y="3"/>
                  </a:moveTo>
                  <a:lnTo>
                    <a:pt x="393" y="1"/>
                  </a:lnTo>
                  <a:lnTo>
                    <a:pt x="378" y="0"/>
                  </a:lnTo>
                  <a:lnTo>
                    <a:pt x="363" y="0"/>
                  </a:lnTo>
                  <a:lnTo>
                    <a:pt x="348" y="0"/>
                  </a:lnTo>
                  <a:lnTo>
                    <a:pt x="333" y="1"/>
                  </a:lnTo>
                  <a:lnTo>
                    <a:pt x="319" y="3"/>
                  </a:lnTo>
                  <a:lnTo>
                    <a:pt x="304" y="5"/>
                  </a:lnTo>
                  <a:lnTo>
                    <a:pt x="290" y="8"/>
                  </a:lnTo>
                  <a:lnTo>
                    <a:pt x="292" y="24"/>
                  </a:lnTo>
                  <a:lnTo>
                    <a:pt x="305" y="21"/>
                  </a:lnTo>
                  <a:lnTo>
                    <a:pt x="320" y="18"/>
                  </a:lnTo>
                  <a:lnTo>
                    <a:pt x="334" y="17"/>
                  </a:lnTo>
                  <a:lnTo>
                    <a:pt x="349" y="15"/>
                  </a:lnTo>
                  <a:lnTo>
                    <a:pt x="363" y="15"/>
                  </a:lnTo>
                  <a:lnTo>
                    <a:pt x="377" y="15"/>
                  </a:lnTo>
                  <a:lnTo>
                    <a:pt x="392" y="17"/>
                  </a:lnTo>
                  <a:lnTo>
                    <a:pt x="405" y="18"/>
                  </a:lnTo>
                  <a:lnTo>
                    <a:pt x="423" y="21"/>
                  </a:lnTo>
                  <a:lnTo>
                    <a:pt x="440" y="25"/>
                  </a:lnTo>
                  <a:lnTo>
                    <a:pt x="457" y="30"/>
                  </a:lnTo>
                  <a:lnTo>
                    <a:pt x="474" y="35"/>
                  </a:lnTo>
                  <a:lnTo>
                    <a:pt x="490" y="41"/>
                  </a:lnTo>
                  <a:lnTo>
                    <a:pt x="505" y="49"/>
                  </a:lnTo>
                  <a:lnTo>
                    <a:pt x="522" y="57"/>
                  </a:lnTo>
                  <a:lnTo>
                    <a:pt x="537" y="67"/>
                  </a:lnTo>
                  <a:lnTo>
                    <a:pt x="552" y="77"/>
                  </a:lnTo>
                  <a:lnTo>
                    <a:pt x="565" y="86"/>
                  </a:lnTo>
                  <a:lnTo>
                    <a:pt x="579" y="98"/>
                  </a:lnTo>
                  <a:lnTo>
                    <a:pt x="593" y="111"/>
                  </a:lnTo>
                  <a:lnTo>
                    <a:pt x="605" y="123"/>
                  </a:lnTo>
                  <a:lnTo>
                    <a:pt x="618" y="138"/>
                  </a:lnTo>
                  <a:lnTo>
                    <a:pt x="629" y="152"/>
                  </a:lnTo>
                  <a:lnTo>
                    <a:pt x="640" y="168"/>
                  </a:lnTo>
                  <a:lnTo>
                    <a:pt x="660" y="200"/>
                  </a:lnTo>
                  <a:lnTo>
                    <a:pt x="678" y="235"/>
                  </a:lnTo>
                  <a:lnTo>
                    <a:pt x="692" y="270"/>
                  </a:lnTo>
                  <a:lnTo>
                    <a:pt x="703" y="307"/>
                  </a:lnTo>
                  <a:lnTo>
                    <a:pt x="710" y="346"/>
                  </a:lnTo>
                  <a:lnTo>
                    <a:pt x="714" y="384"/>
                  </a:lnTo>
                  <a:lnTo>
                    <a:pt x="715" y="422"/>
                  </a:lnTo>
                  <a:lnTo>
                    <a:pt x="713" y="462"/>
                  </a:lnTo>
                  <a:lnTo>
                    <a:pt x="707" y="502"/>
                  </a:lnTo>
                  <a:lnTo>
                    <a:pt x="698" y="539"/>
                  </a:lnTo>
                  <a:lnTo>
                    <a:pt x="685" y="576"/>
                  </a:lnTo>
                  <a:lnTo>
                    <a:pt x="670" y="610"/>
                  </a:lnTo>
                  <a:lnTo>
                    <a:pt x="653" y="643"/>
                  </a:lnTo>
                  <a:lnTo>
                    <a:pt x="632" y="673"/>
                  </a:lnTo>
                  <a:lnTo>
                    <a:pt x="608" y="703"/>
                  </a:lnTo>
                  <a:lnTo>
                    <a:pt x="582" y="728"/>
                  </a:lnTo>
                  <a:lnTo>
                    <a:pt x="568" y="740"/>
                  </a:lnTo>
                  <a:lnTo>
                    <a:pt x="553" y="751"/>
                  </a:lnTo>
                  <a:lnTo>
                    <a:pt x="538" y="761"/>
                  </a:lnTo>
                  <a:lnTo>
                    <a:pt x="523" y="771"/>
                  </a:lnTo>
                  <a:lnTo>
                    <a:pt x="508" y="780"/>
                  </a:lnTo>
                  <a:lnTo>
                    <a:pt x="492" y="787"/>
                  </a:lnTo>
                  <a:lnTo>
                    <a:pt x="475" y="794"/>
                  </a:lnTo>
                  <a:lnTo>
                    <a:pt x="459" y="800"/>
                  </a:lnTo>
                  <a:lnTo>
                    <a:pt x="443" y="804"/>
                  </a:lnTo>
                  <a:lnTo>
                    <a:pt x="425" y="808"/>
                  </a:lnTo>
                  <a:lnTo>
                    <a:pt x="409" y="811"/>
                  </a:lnTo>
                  <a:lnTo>
                    <a:pt x="392" y="812"/>
                  </a:lnTo>
                  <a:lnTo>
                    <a:pt x="375" y="814"/>
                  </a:lnTo>
                  <a:lnTo>
                    <a:pt x="358" y="814"/>
                  </a:lnTo>
                  <a:lnTo>
                    <a:pt x="340" y="812"/>
                  </a:lnTo>
                  <a:lnTo>
                    <a:pt x="323" y="811"/>
                  </a:lnTo>
                  <a:lnTo>
                    <a:pt x="305" y="808"/>
                  </a:lnTo>
                  <a:lnTo>
                    <a:pt x="288" y="804"/>
                  </a:lnTo>
                  <a:lnTo>
                    <a:pt x="272" y="800"/>
                  </a:lnTo>
                  <a:lnTo>
                    <a:pt x="255" y="794"/>
                  </a:lnTo>
                  <a:lnTo>
                    <a:pt x="239" y="788"/>
                  </a:lnTo>
                  <a:lnTo>
                    <a:pt x="223" y="780"/>
                  </a:lnTo>
                  <a:lnTo>
                    <a:pt x="208" y="773"/>
                  </a:lnTo>
                  <a:lnTo>
                    <a:pt x="193" y="763"/>
                  </a:lnTo>
                  <a:lnTo>
                    <a:pt x="178" y="753"/>
                  </a:lnTo>
                  <a:lnTo>
                    <a:pt x="163" y="743"/>
                  </a:lnTo>
                  <a:lnTo>
                    <a:pt x="149" y="731"/>
                  </a:lnTo>
                  <a:lnTo>
                    <a:pt x="136" y="718"/>
                  </a:lnTo>
                  <a:lnTo>
                    <a:pt x="123" y="706"/>
                  </a:lnTo>
                  <a:lnTo>
                    <a:pt x="110" y="691"/>
                  </a:lnTo>
                  <a:lnTo>
                    <a:pt x="99" y="677"/>
                  </a:lnTo>
                  <a:lnTo>
                    <a:pt x="88" y="662"/>
                  </a:lnTo>
                  <a:lnTo>
                    <a:pt x="68" y="630"/>
                  </a:lnTo>
                  <a:lnTo>
                    <a:pt x="50" y="596"/>
                  </a:lnTo>
                  <a:lnTo>
                    <a:pt x="36" y="560"/>
                  </a:lnTo>
                  <a:lnTo>
                    <a:pt x="25" y="523"/>
                  </a:lnTo>
                  <a:lnTo>
                    <a:pt x="18" y="485"/>
                  </a:lnTo>
                  <a:lnTo>
                    <a:pt x="14" y="447"/>
                  </a:lnTo>
                  <a:lnTo>
                    <a:pt x="13" y="408"/>
                  </a:lnTo>
                  <a:lnTo>
                    <a:pt x="15" y="368"/>
                  </a:lnTo>
                  <a:lnTo>
                    <a:pt x="21" y="328"/>
                  </a:lnTo>
                  <a:lnTo>
                    <a:pt x="30" y="291"/>
                  </a:lnTo>
                  <a:lnTo>
                    <a:pt x="43" y="254"/>
                  </a:lnTo>
                  <a:lnTo>
                    <a:pt x="58" y="219"/>
                  </a:lnTo>
                  <a:lnTo>
                    <a:pt x="76" y="186"/>
                  </a:lnTo>
                  <a:lnTo>
                    <a:pt x="96" y="156"/>
                  </a:lnTo>
                  <a:lnTo>
                    <a:pt x="120" y="126"/>
                  </a:lnTo>
                  <a:lnTo>
                    <a:pt x="146" y="101"/>
                  </a:lnTo>
                  <a:lnTo>
                    <a:pt x="160" y="89"/>
                  </a:lnTo>
                  <a:lnTo>
                    <a:pt x="175" y="78"/>
                  </a:lnTo>
                  <a:lnTo>
                    <a:pt x="190" y="68"/>
                  </a:lnTo>
                  <a:lnTo>
                    <a:pt x="205" y="58"/>
                  </a:lnTo>
                  <a:lnTo>
                    <a:pt x="222" y="49"/>
                  </a:lnTo>
                  <a:lnTo>
                    <a:pt x="238" y="42"/>
                  </a:lnTo>
                  <a:lnTo>
                    <a:pt x="254" y="35"/>
                  </a:lnTo>
                  <a:lnTo>
                    <a:pt x="270" y="30"/>
                  </a:lnTo>
                  <a:lnTo>
                    <a:pt x="263" y="15"/>
                  </a:lnTo>
                  <a:lnTo>
                    <a:pt x="247" y="21"/>
                  </a:lnTo>
                  <a:lnTo>
                    <a:pt x="230" y="28"/>
                  </a:lnTo>
                  <a:lnTo>
                    <a:pt x="214" y="37"/>
                  </a:lnTo>
                  <a:lnTo>
                    <a:pt x="199" y="45"/>
                  </a:lnTo>
                  <a:lnTo>
                    <a:pt x="183" y="55"/>
                  </a:lnTo>
                  <a:lnTo>
                    <a:pt x="168" y="65"/>
                  </a:lnTo>
                  <a:lnTo>
                    <a:pt x="153" y="77"/>
                  </a:lnTo>
                  <a:lnTo>
                    <a:pt x="139" y="88"/>
                  </a:lnTo>
                  <a:lnTo>
                    <a:pt x="85" y="146"/>
                  </a:lnTo>
                  <a:lnTo>
                    <a:pt x="45" y="215"/>
                  </a:lnTo>
                  <a:lnTo>
                    <a:pt x="16" y="287"/>
                  </a:lnTo>
                  <a:lnTo>
                    <a:pt x="1" y="365"/>
                  </a:lnTo>
                  <a:lnTo>
                    <a:pt x="0" y="445"/>
                  </a:lnTo>
                  <a:lnTo>
                    <a:pt x="13" y="523"/>
                  </a:lnTo>
                  <a:lnTo>
                    <a:pt x="38" y="600"/>
                  </a:lnTo>
                  <a:lnTo>
                    <a:pt x="78" y="670"/>
                  </a:lnTo>
                  <a:lnTo>
                    <a:pt x="89" y="686"/>
                  </a:lnTo>
                  <a:lnTo>
                    <a:pt x="101" y="701"/>
                  </a:lnTo>
                  <a:lnTo>
                    <a:pt x="114" y="716"/>
                  </a:lnTo>
                  <a:lnTo>
                    <a:pt x="128" y="730"/>
                  </a:lnTo>
                  <a:lnTo>
                    <a:pt x="141" y="743"/>
                  </a:lnTo>
                  <a:lnTo>
                    <a:pt x="155" y="755"/>
                  </a:lnTo>
                  <a:lnTo>
                    <a:pt x="170" y="767"/>
                  </a:lnTo>
                  <a:lnTo>
                    <a:pt x="185" y="777"/>
                  </a:lnTo>
                  <a:lnTo>
                    <a:pt x="202" y="787"/>
                  </a:lnTo>
                  <a:lnTo>
                    <a:pt x="217" y="795"/>
                  </a:lnTo>
                  <a:lnTo>
                    <a:pt x="234" y="802"/>
                  </a:lnTo>
                  <a:lnTo>
                    <a:pt x="250" y="810"/>
                  </a:lnTo>
                  <a:lnTo>
                    <a:pt x="268" y="815"/>
                  </a:lnTo>
                  <a:lnTo>
                    <a:pt x="285" y="820"/>
                  </a:lnTo>
                  <a:lnTo>
                    <a:pt x="303" y="824"/>
                  </a:lnTo>
                  <a:lnTo>
                    <a:pt x="320" y="827"/>
                  </a:lnTo>
                  <a:lnTo>
                    <a:pt x="339" y="828"/>
                  </a:lnTo>
                  <a:lnTo>
                    <a:pt x="357" y="830"/>
                  </a:lnTo>
                  <a:lnTo>
                    <a:pt x="375" y="830"/>
                  </a:lnTo>
                  <a:lnTo>
                    <a:pt x="393" y="828"/>
                  </a:lnTo>
                  <a:lnTo>
                    <a:pt x="410" y="827"/>
                  </a:lnTo>
                  <a:lnTo>
                    <a:pt x="428" y="824"/>
                  </a:lnTo>
                  <a:lnTo>
                    <a:pt x="445" y="820"/>
                  </a:lnTo>
                  <a:lnTo>
                    <a:pt x="463" y="814"/>
                  </a:lnTo>
                  <a:lnTo>
                    <a:pt x="480" y="808"/>
                  </a:lnTo>
                  <a:lnTo>
                    <a:pt x="497" y="801"/>
                  </a:lnTo>
                  <a:lnTo>
                    <a:pt x="513" y="794"/>
                  </a:lnTo>
                  <a:lnTo>
                    <a:pt x="529" y="785"/>
                  </a:lnTo>
                  <a:lnTo>
                    <a:pt x="545" y="775"/>
                  </a:lnTo>
                  <a:lnTo>
                    <a:pt x="560" y="765"/>
                  </a:lnTo>
                  <a:lnTo>
                    <a:pt x="575" y="754"/>
                  </a:lnTo>
                  <a:lnTo>
                    <a:pt x="590" y="741"/>
                  </a:lnTo>
                  <a:lnTo>
                    <a:pt x="618" y="714"/>
                  </a:lnTo>
                  <a:lnTo>
                    <a:pt x="643" y="684"/>
                  </a:lnTo>
                  <a:lnTo>
                    <a:pt x="664" y="652"/>
                  </a:lnTo>
                  <a:lnTo>
                    <a:pt x="683" y="617"/>
                  </a:lnTo>
                  <a:lnTo>
                    <a:pt x="699" y="582"/>
                  </a:lnTo>
                  <a:lnTo>
                    <a:pt x="712" y="545"/>
                  </a:lnTo>
                  <a:lnTo>
                    <a:pt x="720" y="505"/>
                  </a:lnTo>
                  <a:lnTo>
                    <a:pt x="727" y="465"/>
                  </a:lnTo>
                  <a:lnTo>
                    <a:pt x="729" y="424"/>
                  </a:lnTo>
                  <a:lnTo>
                    <a:pt x="728" y="383"/>
                  </a:lnTo>
                  <a:lnTo>
                    <a:pt x="724" y="343"/>
                  </a:lnTo>
                  <a:lnTo>
                    <a:pt x="715" y="303"/>
                  </a:lnTo>
                  <a:lnTo>
                    <a:pt x="704" y="264"/>
                  </a:lnTo>
                  <a:lnTo>
                    <a:pt x="690" y="227"/>
                  </a:lnTo>
                  <a:lnTo>
                    <a:pt x="673" y="193"/>
                  </a:lnTo>
                  <a:lnTo>
                    <a:pt x="652" y="159"/>
                  </a:lnTo>
                  <a:lnTo>
                    <a:pt x="640" y="143"/>
                  </a:lnTo>
                  <a:lnTo>
                    <a:pt x="628" y="128"/>
                  </a:lnTo>
                  <a:lnTo>
                    <a:pt x="614" y="114"/>
                  </a:lnTo>
                  <a:lnTo>
                    <a:pt x="602" y="99"/>
                  </a:lnTo>
                  <a:lnTo>
                    <a:pt x="588" y="86"/>
                  </a:lnTo>
                  <a:lnTo>
                    <a:pt x="573" y="74"/>
                  </a:lnTo>
                  <a:lnTo>
                    <a:pt x="558" y="62"/>
                  </a:lnTo>
                  <a:lnTo>
                    <a:pt x="543" y="52"/>
                  </a:lnTo>
                  <a:lnTo>
                    <a:pt x="527" y="42"/>
                  </a:lnTo>
                  <a:lnTo>
                    <a:pt x="512" y="34"/>
                  </a:lnTo>
                  <a:lnTo>
                    <a:pt x="494" y="27"/>
                  </a:lnTo>
                  <a:lnTo>
                    <a:pt x="478" y="20"/>
                  </a:lnTo>
                  <a:lnTo>
                    <a:pt x="460" y="14"/>
                  </a:lnTo>
                  <a:lnTo>
                    <a:pt x="443" y="10"/>
                  </a:lnTo>
                  <a:lnTo>
                    <a:pt x="425" y="5"/>
                  </a:lnTo>
                  <a:lnTo>
                    <a:pt x="40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477" y="1959"/>
              <a:ext cx="9" cy="8"/>
            </a:xfrm>
            <a:custGeom>
              <a:avLst/>
              <a:gdLst>
                <a:gd name="T0" fmla="*/ 29 w 29"/>
                <a:gd name="T1" fmla="*/ 16 h 22"/>
                <a:gd name="T2" fmla="*/ 27 w 29"/>
                <a:gd name="T3" fmla="*/ 0 h 22"/>
                <a:gd name="T4" fmla="*/ 21 w 29"/>
                <a:gd name="T5" fmla="*/ 2 h 22"/>
                <a:gd name="T6" fmla="*/ 14 w 29"/>
                <a:gd name="T7" fmla="*/ 3 h 22"/>
                <a:gd name="T8" fmla="*/ 6 w 29"/>
                <a:gd name="T9" fmla="*/ 6 h 22"/>
                <a:gd name="T10" fmla="*/ 0 w 29"/>
                <a:gd name="T11" fmla="*/ 7 h 22"/>
                <a:gd name="T12" fmla="*/ 7 w 29"/>
                <a:gd name="T13" fmla="*/ 22 h 22"/>
                <a:gd name="T14" fmla="*/ 12 w 29"/>
                <a:gd name="T15" fmla="*/ 20 h 22"/>
                <a:gd name="T16" fmla="*/ 19 w 29"/>
                <a:gd name="T17" fmla="*/ 19 h 22"/>
                <a:gd name="T18" fmla="*/ 24 w 29"/>
                <a:gd name="T19" fmla="*/ 17 h 22"/>
                <a:gd name="T20" fmla="*/ 29 w 29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2">
                  <a:moveTo>
                    <a:pt x="29" y="16"/>
                  </a:moveTo>
                  <a:lnTo>
                    <a:pt x="27" y="0"/>
                  </a:lnTo>
                  <a:lnTo>
                    <a:pt x="21" y="2"/>
                  </a:lnTo>
                  <a:lnTo>
                    <a:pt x="14" y="3"/>
                  </a:lnTo>
                  <a:lnTo>
                    <a:pt x="6" y="6"/>
                  </a:lnTo>
                  <a:lnTo>
                    <a:pt x="0" y="7"/>
                  </a:lnTo>
                  <a:lnTo>
                    <a:pt x="7" y="22"/>
                  </a:lnTo>
                  <a:lnTo>
                    <a:pt x="12" y="20"/>
                  </a:lnTo>
                  <a:lnTo>
                    <a:pt x="19" y="19"/>
                  </a:lnTo>
                  <a:lnTo>
                    <a:pt x="24" y="17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Group 57"/>
          <p:cNvGrpSpPr>
            <a:grpSpLocks/>
          </p:cNvGrpSpPr>
          <p:nvPr/>
        </p:nvGrpSpPr>
        <p:grpSpPr bwMode="auto">
          <a:xfrm>
            <a:off x="5324289" y="5600701"/>
            <a:ext cx="382587" cy="696912"/>
            <a:chOff x="4084" y="3456"/>
            <a:chExt cx="356" cy="549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084" y="3560"/>
              <a:ext cx="356" cy="445"/>
            </a:xfrm>
            <a:custGeom>
              <a:avLst/>
              <a:gdLst>
                <a:gd name="T0" fmla="*/ 4 w 713"/>
                <a:gd name="T1" fmla="*/ 60 h 889"/>
                <a:gd name="T2" fmla="*/ 17 w 713"/>
                <a:gd name="T3" fmla="*/ 140 h 889"/>
                <a:gd name="T4" fmla="*/ 36 w 713"/>
                <a:gd name="T5" fmla="*/ 256 h 889"/>
                <a:gd name="T6" fmla="*/ 57 w 713"/>
                <a:gd name="T7" fmla="*/ 391 h 889"/>
                <a:gd name="T8" fmla="*/ 78 w 713"/>
                <a:gd name="T9" fmla="*/ 526 h 889"/>
                <a:gd name="T10" fmla="*/ 99 w 713"/>
                <a:gd name="T11" fmla="*/ 650 h 889"/>
                <a:gd name="T12" fmla="*/ 116 w 713"/>
                <a:gd name="T13" fmla="*/ 743 h 889"/>
                <a:gd name="T14" fmla="*/ 126 w 713"/>
                <a:gd name="T15" fmla="*/ 792 h 889"/>
                <a:gd name="T16" fmla="*/ 158 w 713"/>
                <a:gd name="T17" fmla="*/ 826 h 889"/>
                <a:gd name="T18" fmla="*/ 211 w 713"/>
                <a:gd name="T19" fmla="*/ 857 h 889"/>
                <a:gd name="T20" fmla="*/ 261 w 713"/>
                <a:gd name="T21" fmla="*/ 872 h 889"/>
                <a:gd name="T22" fmla="*/ 299 w 713"/>
                <a:gd name="T23" fmla="*/ 883 h 889"/>
                <a:gd name="T24" fmla="*/ 340 w 713"/>
                <a:gd name="T25" fmla="*/ 887 h 889"/>
                <a:gd name="T26" fmla="*/ 382 w 713"/>
                <a:gd name="T27" fmla="*/ 889 h 889"/>
                <a:gd name="T28" fmla="*/ 426 w 713"/>
                <a:gd name="T29" fmla="*/ 885 h 889"/>
                <a:gd name="T30" fmla="*/ 468 w 713"/>
                <a:gd name="T31" fmla="*/ 878 h 889"/>
                <a:gd name="T32" fmla="*/ 511 w 713"/>
                <a:gd name="T33" fmla="*/ 870 h 889"/>
                <a:gd name="T34" fmla="*/ 549 w 713"/>
                <a:gd name="T35" fmla="*/ 857 h 889"/>
                <a:gd name="T36" fmla="*/ 597 w 713"/>
                <a:gd name="T37" fmla="*/ 836 h 889"/>
                <a:gd name="T38" fmla="*/ 629 w 713"/>
                <a:gd name="T39" fmla="*/ 802 h 889"/>
                <a:gd name="T40" fmla="*/ 641 w 713"/>
                <a:gd name="T41" fmla="*/ 739 h 889"/>
                <a:gd name="T42" fmla="*/ 654 w 713"/>
                <a:gd name="T43" fmla="*/ 634 h 889"/>
                <a:gd name="T44" fmla="*/ 671 w 713"/>
                <a:gd name="T45" fmla="*/ 505 h 889"/>
                <a:gd name="T46" fmla="*/ 688 w 713"/>
                <a:gd name="T47" fmla="*/ 363 h 889"/>
                <a:gd name="T48" fmla="*/ 700 w 713"/>
                <a:gd name="T49" fmla="*/ 226 h 889"/>
                <a:gd name="T50" fmla="*/ 711 w 713"/>
                <a:gd name="T51" fmla="*/ 112 h 889"/>
                <a:gd name="T52" fmla="*/ 713 w 713"/>
                <a:gd name="T53" fmla="*/ 38 h 889"/>
                <a:gd name="T54" fmla="*/ 702 w 713"/>
                <a:gd name="T55" fmla="*/ 2 h 889"/>
                <a:gd name="T56" fmla="*/ 677 w 713"/>
                <a:gd name="T57" fmla="*/ 36 h 889"/>
                <a:gd name="T58" fmla="*/ 671 w 713"/>
                <a:gd name="T59" fmla="*/ 74 h 889"/>
                <a:gd name="T60" fmla="*/ 665 w 713"/>
                <a:gd name="T61" fmla="*/ 125 h 889"/>
                <a:gd name="T62" fmla="*/ 656 w 713"/>
                <a:gd name="T63" fmla="*/ 212 h 889"/>
                <a:gd name="T64" fmla="*/ 645 w 713"/>
                <a:gd name="T65" fmla="*/ 321 h 889"/>
                <a:gd name="T66" fmla="*/ 633 w 713"/>
                <a:gd name="T67" fmla="*/ 441 h 889"/>
                <a:gd name="T68" fmla="*/ 620 w 713"/>
                <a:gd name="T69" fmla="*/ 558 h 889"/>
                <a:gd name="T70" fmla="*/ 607 w 713"/>
                <a:gd name="T71" fmla="*/ 661 h 889"/>
                <a:gd name="T72" fmla="*/ 595 w 713"/>
                <a:gd name="T73" fmla="*/ 735 h 889"/>
                <a:gd name="T74" fmla="*/ 588 w 713"/>
                <a:gd name="T75" fmla="*/ 771 h 889"/>
                <a:gd name="T76" fmla="*/ 544 w 713"/>
                <a:gd name="T77" fmla="*/ 800 h 889"/>
                <a:gd name="T78" fmla="*/ 498 w 713"/>
                <a:gd name="T79" fmla="*/ 815 h 889"/>
                <a:gd name="T80" fmla="*/ 460 w 713"/>
                <a:gd name="T81" fmla="*/ 824 h 889"/>
                <a:gd name="T82" fmla="*/ 422 w 713"/>
                <a:gd name="T83" fmla="*/ 830 h 889"/>
                <a:gd name="T84" fmla="*/ 373 w 713"/>
                <a:gd name="T85" fmla="*/ 838 h 889"/>
                <a:gd name="T86" fmla="*/ 335 w 713"/>
                <a:gd name="T87" fmla="*/ 834 h 889"/>
                <a:gd name="T88" fmla="*/ 299 w 713"/>
                <a:gd name="T89" fmla="*/ 826 h 889"/>
                <a:gd name="T90" fmla="*/ 247 w 713"/>
                <a:gd name="T91" fmla="*/ 811 h 889"/>
                <a:gd name="T92" fmla="*/ 209 w 713"/>
                <a:gd name="T93" fmla="*/ 790 h 889"/>
                <a:gd name="T94" fmla="*/ 175 w 713"/>
                <a:gd name="T95" fmla="*/ 762 h 889"/>
                <a:gd name="T96" fmla="*/ 158 w 713"/>
                <a:gd name="T97" fmla="*/ 707 h 889"/>
                <a:gd name="T98" fmla="*/ 141 w 713"/>
                <a:gd name="T99" fmla="*/ 613 h 889"/>
                <a:gd name="T100" fmla="*/ 122 w 713"/>
                <a:gd name="T101" fmla="*/ 496 h 889"/>
                <a:gd name="T102" fmla="*/ 103 w 713"/>
                <a:gd name="T103" fmla="*/ 368 h 889"/>
                <a:gd name="T104" fmla="*/ 86 w 713"/>
                <a:gd name="T105" fmla="*/ 247 h 889"/>
                <a:gd name="T106" fmla="*/ 70 w 713"/>
                <a:gd name="T107" fmla="*/ 142 h 889"/>
                <a:gd name="T108" fmla="*/ 59 w 713"/>
                <a:gd name="T109" fmla="*/ 74 h 889"/>
                <a:gd name="T110" fmla="*/ 49 w 713"/>
                <a:gd name="T111" fmla="*/ 38 h 889"/>
                <a:gd name="T112" fmla="*/ 10 w 713"/>
                <a:gd name="T113" fmla="*/ 28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3" h="889">
                  <a:moveTo>
                    <a:pt x="0" y="30"/>
                  </a:moveTo>
                  <a:lnTo>
                    <a:pt x="0" y="32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2" y="47"/>
                  </a:lnTo>
                  <a:lnTo>
                    <a:pt x="4" y="53"/>
                  </a:lnTo>
                  <a:lnTo>
                    <a:pt x="4" y="60"/>
                  </a:lnTo>
                  <a:lnTo>
                    <a:pt x="6" y="68"/>
                  </a:lnTo>
                  <a:lnTo>
                    <a:pt x="6" y="76"/>
                  </a:lnTo>
                  <a:lnTo>
                    <a:pt x="8" y="85"/>
                  </a:lnTo>
                  <a:lnTo>
                    <a:pt x="10" y="95"/>
                  </a:lnTo>
                  <a:lnTo>
                    <a:pt x="11" y="106"/>
                  </a:lnTo>
                  <a:lnTo>
                    <a:pt x="13" y="116"/>
                  </a:lnTo>
                  <a:lnTo>
                    <a:pt x="15" y="129"/>
                  </a:lnTo>
                  <a:lnTo>
                    <a:pt x="17" y="140"/>
                  </a:lnTo>
                  <a:lnTo>
                    <a:pt x="19" y="155"/>
                  </a:lnTo>
                  <a:lnTo>
                    <a:pt x="21" y="167"/>
                  </a:lnTo>
                  <a:lnTo>
                    <a:pt x="25" y="182"/>
                  </a:lnTo>
                  <a:lnTo>
                    <a:pt x="27" y="195"/>
                  </a:lnTo>
                  <a:lnTo>
                    <a:pt x="29" y="211"/>
                  </a:lnTo>
                  <a:lnTo>
                    <a:pt x="30" y="226"/>
                  </a:lnTo>
                  <a:lnTo>
                    <a:pt x="32" y="241"/>
                  </a:lnTo>
                  <a:lnTo>
                    <a:pt x="36" y="256"/>
                  </a:lnTo>
                  <a:lnTo>
                    <a:pt x="38" y="273"/>
                  </a:lnTo>
                  <a:lnTo>
                    <a:pt x="40" y="290"/>
                  </a:lnTo>
                  <a:lnTo>
                    <a:pt x="42" y="306"/>
                  </a:lnTo>
                  <a:lnTo>
                    <a:pt x="44" y="323"/>
                  </a:lnTo>
                  <a:lnTo>
                    <a:pt x="48" y="340"/>
                  </a:lnTo>
                  <a:lnTo>
                    <a:pt x="49" y="355"/>
                  </a:lnTo>
                  <a:lnTo>
                    <a:pt x="53" y="372"/>
                  </a:lnTo>
                  <a:lnTo>
                    <a:pt x="57" y="391"/>
                  </a:lnTo>
                  <a:lnTo>
                    <a:pt x="59" y="408"/>
                  </a:lnTo>
                  <a:lnTo>
                    <a:pt x="63" y="425"/>
                  </a:lnTo>
                  <a:lnTo>
                    <a:pt x="65" y="442"/>
                  </a:lnTo>
                  <a:lnTo>
                    <a:pt x="69" y="460"/>
                  </a:lnTo>
                  <a:lnTo>
                    <a:pt x="70" y="477"/>
                  </a:lnTo>
                  <a:lnTo>
                    <a:pt x="72" y="492"/>
                  </a:lnTo>
                  <a:lnTo>
                    <a:pt x="74" y="509"/>
                  </a:lnTo>
                  <a:lnTo>
                    <a:pt x="78" y="526"/>
                  </a:lnTo>
                  <a:lnTo>
                    <a:pt x="82" y="543"/>
                  </a:lnTo>
                  <a:lnTo>
                    <a:pt x="84" y="558"/>
                  </a:lnTo>
                  <a:lnTo>
                    <a:pt x="88" y="574"/>
                  </a:lnTo>
                  <a:lnTo>
                    <a:pt x="88" y="589"/>
                  </a:lnTo>
                  <a:lnTo>
                    <a:pt x="91" y="606"/>
                  </a:lnTo>
                  <a:lnTo>
                    <a:pt x="93" y="619"/>
                  </a:lnTo>
                  <a:lnTo>
                    <a:pt x="97" y="634"/>
                  </a:lnTo>
                  <a:lnTo>
                    <a:pt x="99" y="650"/>
                  </a:lnTo>
                  <a:lnTo>
                    <a:pt x="103" y="663"/>
                  </a:lnTo>
                  <a:lnTo>
                    <a:pt x="103" y="674"/>
                  </a:lnTo>
                  <a:lnTo>
                    <a:pt x="107" y="688"/>
                  </a:lnTo>
                  <a:lnTo>
                    <a:pt x="107" y="701"/>
                  </a:lnTo>
                  <a:lnTo>
                    <a:pt x="110" y="712"/>
                  </a:lnTo>
                  <a:lnTo>
                    <a:pt x="112" y="722"/>
                  </a:lnTo>
                  <a:lnTo>
                    <a:pt x="114" y="733"/>
                  </a:lnTo>
                  <a:lnTo>
                    <a:pt x="116" y="743"/>
                  </a:lnTo>
                  <a:lnTo>
                    <a:pt x="118" y="750"/>
                  </a:lnTo>
                  <a:lnTo>
                    <a:pt x="118" y="758"/>
                  </a:lnTo>
                  <a:lnTo>
                    <a:pt x="120" y="765"/>
                  </a:lnTo>
                  <a:lnTo>
                    <a:pt x="122" y="773"/>
                  </a:lnTo>
                  <a:lnTo>
                    <a:pt x="124" y="781"/>
                  </a:lnTo>
                  <a:lnTo>
                    <a:pt x="124" y="783"/>
                  </a:lnTo>
                  <a:lnTo>
                    <a:pt x="126" y="788"/>
                  </a:lnTo>
                  <a:lnTo>
                    <a:pt x="126" y="792"/>
                  </a:lnTo>
                  <a:lnTo>
                    <a:pt x="127" y="796"/>
                  </a:lnTo>
                  <a:lnTo>
                    <a:pt x="131" y="802"/>
                  </a:lnTo>
                  <a:lnTo>
                    <a:pt x="137" y="807"/>
                  </a:lnTo>
                  <a:lnTo>
                    <a:pt x="139" y="811"/>
                  </a:lnTo>
                  <a:lnTo>
                    <a:pt x="145" y="815"/>
                  </a:lnTo>
                  <a:lnTo>
                    <a:pt x="148" y="819"/>
                  </a:lnTo>
                  <a:lnTo>
                    <a:pt x="154" y="824"/>
                  </a:lnTo>
                  <a:lnTo>
                    <a:pt x="158" y="826"/>
                  </a:lnTo>
                  <a:lnTo>
                    <a:pt x="164" y="830"/>
                  </a:lnTo>
                  <a:lnTo>
                    <a:pt x="169" y="834"/>
                  </a:lnTo>
                  <a:lnTo>
                    <a:pt x="177" y="840"/>
                  </a:lnTo>
                  <a:lnTo>
                    <a:pt x="183" y="841"/>
                  </a:lnTo>
                  <a:lnTo>
                    <a:pt x="190" y="845"/>
                  </a:lnTo>
                  <a:lnTo>
                    <a:pt x="198" y="849"/>
                  </a:lnTo>
                  <a:lnTo>
                    <a:pt x="205" y="853"/>
                  </a:lnTo>
                  <a:lnTo>
                    <a:pt x="211" y="857"/>
                  </a:lnTo>
                  <a:lnTo>
                    <a:pt x="221" y="859"/>
                  </a:lnTo>
                  <a:lnTo>
                    <a:pt x="228" y="862"/>
                  </a:lnTo>
                  <a:lnTo>
                    <a:pt x="238" y="866"/>
                  </a:lnTo>
                  <a:lnTo>
                    <a:pt x="242" y="866"/>
                  </a:lnTo>
                  <a:lnTo>
                    <a:pt x="245" y="868"/>
                  </a:lnTo>
                  <a:lnTo>
                    <a:pt x="251" y="870"/>
                  </a:lnTo>
                  <a:lnTo>
                    <a:pt x="255" y="872"/>
                  </a:lnTo>
                  <a:lnTo>
                    <a:pt x="261" y="872"/>
                  </a:lnTo>
                  <a:lnTo>
                    <a:pt x="264" y="874"/>
                  </a:lnTo>
                  <a:lnTo>
                    <a:pt x="270" y="876"/>
                  </a:lnTo>
                  <a:lnTo>
                    <a:pt x="276" y="878"/>
                  </a:lnTo>
                  <a:lnTo>
                    <a:pt x="280" y="878"/>
                  </a:lnTo>
                  <a:lnTo>
                    <a:pt x="285" y="879"/>
                  </a:lnTo>
                  <a:lnTo>
                    <a:pt x="289" y="879"/>
                  </a:lnTo>
                  <a:lnTo>
                    <a:pt x="295" y="881"/>
                  </a:lnTo>
                  <a:lnTo>
                    <a:pt x="299" y="883"/>
                  </a:lnTo>
                  <a:lnTo>
                    <a:pt x="304" y="883"/>
                  </a:lnTo>
                  <a:lnTo>
                    <a:pt x="308" y="883"/>
                  </a:lnTo>
                  <a:lnTo>
                    <a:pt x="314" y="885"/>
                  </a:lnTo>
                  <a:lnTo>
                    <a:pt x="318" y="885"/>
                  </a:lnTo>
                  <a:lnTo>
                    <a:pt x="325" y="887"/>
                  </a:lnTo>
                  <a:lnTo>
                    <a:pt x="331" y="887"/>
                  </a:lnTo>
                  <a:lnTo>
                    <a:pt x="335" y="887"/>
                  </a:lnTo>
                  <a:lnTo>
                    <a:pt x="340" y="887"/>
                  </a:lnTo>
                  <a:lnTo>
                    <a:pt x="346" y="889"/>
                  </a:lnTo>
                  <a:lnTo>
                    <a:pt x="350" y="889"/>
                  </a:lnTo>
                  <a:lnTo>
                    <a:pt x="356" y="889"/>
                  </a:lnTo>
                  <a:lnTo>
                    <a:pt x="361" y="889"/>
                  </a:lnTo>
                  <a:lnTo>
                    <a:pt x="367" y="889"/>
                  </a:lnTo>
                  <a:lnTo>
                    <a:pt x="373" y="889"/>
                  </a:lnTo>
                  <a:lnTo>
                    <a:pt x="376" y="889"/>
                  </a:lnTo>
                  <a:lnTo>
                    <a:pt x="382" y="889"/>
                  </a:lnTo>
                  <a:lnTo>
                    <a:pt x="388" y="889"/>
                  </a:lnTo>
                  <a:lnTo>
                    <a:pt x="394" y="889"/>
                  </a:lnTo>
                  <a:lnTo>
                    <a:pt x="399" y="889"/>
                  </a:lnTo>
                  <a:lnTo>
                    <a:pt x="405" y="887"/>
                  </a:lnTo>
                  <a:lnTo>
                    <a:pt x="409" y="887"/>
                  </a:lnTo>
                  <a:lnTo>
                    <a:pt x="415" y="887"/>
                  </a:lnTo>
                  <a:lnTo>
                    <a:pt x="420" y="887"/>
                  </a:lnTo>
                  <a:lnTo>
                    <a:pt x="426" y="885"/>
                  </a:lnTo>
                  <a:lnTo>
                    <a:pt x="432" y="885"/>
                  </a:lnTo>
                  <a:lnTo>
                    <a:pt x="437" y="885"/>
                  </a:lnTo>
                  <a:lnTo>
                    <a:pt x="443" y="885"/>
                  </a:lnTo>
                  <a:lnTo>
                    <a:pt x="449" y="883"/>
                  </a:lnTo>
                  <a:lnTo>
                    <a:pt x="453" y="883"/>
                  </a:lnTo>
                  <a:lnTo>
                    <a:pt x="458" y="881"/>
                  </a:lnTo>
                  <a:lnTo>
                    <a:pt x="464" y="879"/>
                  </a:lnTo>
                  <a:lnTo>
                    <a:pt x="468" y="878"/>
                  </a:lnTo>
                  <a:lnTo>
                    <a:pt x="475" y="878"/>
                  </a:lnTo>
                  <a:lnTo>
                    <a:pt x="481" y="878"/>
                  </a:lnTo>
                  <a:lnTo>
                    <a:pt x="487" y="876"/>
                  </a:lnTo>
                  <a:lnTo>
                    <a:pt x="491" y="874"/>
                  </a:lnTo>
                  <a:lnTo>
                    <a:pt x="496" y="872"/>
                  </a:lnTo>
                  <a:lnTo>
                    <a:pt x="500" y="872"/>
                  </a:lnTo>
                  <a:lnTo>
                    <a:pt x="506" y="872"/>
                  </a:lnTo>
                  <a:lnTo>
                    <a:pt x="511" y="870"/>
                  </a:lnTo>
                  <a:lnTo>
                    <a:pt x="517" y="868"/>
                  </a:lnTo>
                  <a:lnTo>
                    <a:pt x="521" y="866"/>
                  </a:lnTo>
                  <a:lnTo>
                    <a:pt x="527" y="866"/>
                  </a:lnTo>
                  <a:lnTo>
                    <a:pt x="530" y="864"/>
                  </a:lnTo>
                  <a:lnTo>
                    <a:pt x="536" y="862"/>
                  </a:lnTo>
                  <a:lnTo>
                    <a:pt x="540" y="860"/>
                  </a:lnTo>
                  <a:lnTo>
                    <a:pt x="544" y="859"/>
                  </a:lnTo>
                  <a:lnTo>
                    <a:pt x="549" y="857"/>
                  </a:lnTo>
                  <a:lnTo>
                    <a:pt x="553" y="857"/>
                  </a:lnTo>
                  <a:lnTo>
                    <a:pt x="557" y="855"/>
                  </a:lnTo>
                  <a:lnTo>
                    <a:pt x="563" y="853"/>
                  </a:lnTo>
                  <a:lnTo>
                    <a:pt x="570" y="849"/>
                  </a:lnTo>
                  <a:lnTo>
                    <a:pt x="578" y="845"/>
                  </a:lnTo>
                  <a:lnTo>
                    <a:pt x="586" y="841"/>
                  </a:lnTo>
                  <a:lnTo>
                    <a:pt x="591" y="840"/>
                  </a:lnTo>
                  <a:lnTo>
                    <a:pt x="597" y="836"/>
                  </a:lnTo>
                  <a:lnTo>
                    <a:pt x="605" y="832"/>
                  </a:lnTo>
                  <a:lnTo>
                    <a:pt x="608" y="828"/>
                  </a:lnTo>
                  <a:lnTo>
                    <a:pt x="614" y="826"/>
                  </a:lnTo>
                  <a:lnTo>
                    <a:pt x="620" y="819"/>
                  </a:lnTo>
                  <a:lnTo>
                    <a:pt x="627" y="813"/>
                  </a:lnTo>
                  <a:lnTo>
                    <a:pt x="627" y="809"/>
                  </a:lnTo>
                  <a:lnTo>
                    <a:pt x="629" y="807"/>
                  </a:lnTo>
                  <a:lnTo>
                    <a:pt x="629" y="802"/>
                  </a:lnTo>
                  <a:lnTo>
                    <a:pt x="631" y="798"/>
                  </a:lnTo>
                  <a:lnTo>
                    <a:pt x="631" y="792"/>
                  </a:lnTo>
                  <a:lnTo>
                    <a:pt x="633" y="784"/>
                  </a:lnTo>
                  <a:lnTo>
                    <a:pt x="635" y="777"/>
                  </a:lnTo>
                  <a:lnTo>
                    <a:pt x="637" y="769"/>
                  </a:lnTo>
                  <a:lnTo>
                    <a:pt x="637" y="760"/>
                  </a:lnTo>
                  <a:lnTo>
                    <a:pt x="639" y="750"/>
                  </a:lnTo>
                  <a:lnTo>
                    <a:pt x="641" y="739"/>
                  </a:lnTo>
                  <a:lnTo>
                    <a:pt x="643" y="729"/>
                  </a:lnTo>
                  <a:lnTo>
                    <a:pt x="645" y="718"/>
                  </a:lnTo>
                  <a:lnTo>
                    <a:pt x="646" y="705"/>
                  </a:lnTo>
                  <a:lnTo>
                    <a:pt x="648" y="691"/>
                  </a:lnTo>
                  <a:lnTo>
                    <a:pt x="650" y="680"/>
                  </a:lnTo>
                  <a:lnTo>
                    <a:pt x="650" y="665"/>
                  </a:lnTo>
                  <a:lnTo>
                    <a:pt x="652" y="650"/>
                  </a:lnTo>
                  <a:lnTo>
                    <a:pt x="654" y="634"/>
                  </a:lnTo>
                  <a:lnTo>
                    <a:pt x="656" y="619"/>
                  </a:lnTo>
                  <a:lnTo>
                    <a:pt x="658" y="604"/>
                  </a:lnTo>
                  <a:lnTo>
                    <a:pt x="662" y="587"/>
                  </a:lnTo>
                  <a:lnTo>
                    <a:pt x="664" y="572"/>
                  </a:lnTo>
                  <a:lnTo>
                    <a:pt x="665" y="555"/>
                  </a:lnTo>
                  <a:lnTo>
                    <a:pt x="667" y="537"/>
                  </a:lnTo>
                  <a:lnTo>
                    <a:pt x="669" y="522"/>
                  </a:lnTo>
                  <a:lnTo>
                    <a:pt x="671" y="505"/>
                  </a:lnTo>
                  <a:lnTo>
                    <a:pt x="675" y="486"/>
                  </a:lnTo>
                  <a:lnTo>
                    <a:pt x="675" y="469"/>
                  </a:lnTo>
                  <a:lnTo>
                    <a:pt x="679" y="452"/>
                  </a:lnTo>
                  <a:lnTo>
                    <a:pt x="681" y="435"/>
                  </a:lnTo>
                  <a:lnTo>
                    <a:pt x="683" y="416"/>
                  </a:lnTo>
                  <a:lnTo>
                    <a:pt x="684" y="399"/>
                  </a:lnTo>
                  <a:lnTo>
                    <a:pt x="686" y="382"/>
                  </a:lnTo>
                  <a:lnTo>
                    <a:pt x="688" y="363"/>
                  </a:lnTo>
                  <a:lnTo>
                    <a:pt x="690" y="346"/>
                  </a:lnTo>
                  <a:lnTo>
                    <a:pt x="692" y="327"/>
                  </a:lnTo>
                  <a:lnTo>
                    <a:pt x="694" y="309"/>
                  </a:lnTo>
                  <a:lnTo>
                    <a:pt x="694" y="294"/>
                  </a:lnTo>
                  <a:lnTo>
                    <a:pt x="696" y="277"/>
                  </a:lnTo>
                  <a:lnTo>
                    <a:pt x="698" y="260"/>
                  </a:lnTo>
                  <a:lnTo>
                    <a:pt x="700" y="243"/>
                  </a:lnTo>
                  <a:lnTo>
                    <a:pt x="700" y="226"/>
                  </a:lnTo>
                  <a:lnTo>
                    <a:pt x="702" y="212"/>
                  </a:lnTo>
                  <a:lnTo>
                    <a:pt x="703" y="195"/>
                  </a:lnTo>
                  <a:lnTo>
                    <a:pt x="705" y="182"/>
                  </a:lnTo>
                  <a:lnTo>
                    <a:pt x="707" y="167"/>
                  </a:lnTo>
                  <a:lnTo>
                    <a:pt x="707" y="154"/>
                  </a:lnTo>
                  <a:lnTo>
                    <a:pt x="709" y="138"/>
                  </a:lnTo>
                  <a:lnTo>
                    <a:pt x="709" y="127"/>
                  </a:lnTo>
                  <a:lnTo>
                    <a:pt x="711" y="112"/>
                  </a:lnTo>
                  <a:lnTo>
                    <a:pt x="711" y="100"/>
                  </a:lnTo>
                  <a:lnTo>
                    <a:pt x="711" y="89"/>
                  </a:lnTo>
                  <a:lnTo>
                    <a:pt x="711" y="79"/>
                  </a:lnTo>
                  <a:lnTo>
                    <a:pt x="713" y="68"/>
                  </a:lnTo>
                  <a:lnTo>
                    <a:pt x="713" y="60"/>
                  </a:lnTo>
                  <a:lnTo>
                    <a:pt x="713" y="51"/>
                  </a:lnTo>
                  <a:lnTo>
                    <a:pt x="713" y="43"/>
                  </a:lnTo>
                  <a:lnTo>
                    <a:pt x="713" y="38"/>
                  </a:lnTo>
                  <a:lnTo>
                    <a:pt x="713" y="32"/>
                  </a:lnTo>
                  <a:lnTo>
                    <a:pt x="713" y="26"/>
                  </a:lnTo>
                  <a:lnTo>
                    <a:pt x="713" y="22"/>
                  </a:lnTo>
                  <a:lnTo>
                    <a:pt x="713" y="19"/>
                  </a:lnTo>
                  <a:lnTo>
                    <a:pt x="713" y="19"/>
                  </a:lnTo>
                  <a:lnTo>
                    <a:pt x="709" y="9"/>
                  </a:lnTo>
                  <a:lnTo>
                    <a:pt x="707" y="5"/>
                  </a:lnTo>
                  <a:lnTo>
                    <a:pt x="702" y="2"/>
                  </a:lnTo>
                  <a:lnTo>
                    <a:pt x="700" y="0"/>
                  </a:lnTo>
                  <a:lnTo>
                    <a:pt x="694" y="0"/>
                  </a:lnTo>
                  <a:lnTo>
                    <a:pt x="688" y="5"/>
                  </a:lnTo>
                  <a:lnTo>
                    <a:pt x="684" y="9"/>
                  </a:lnTo>
                  <a:lnTo>
                    <a:pt x="683" y="17"/>
                  </a:lnTo>
                  <a:lnTo>
                    <a:pt x="681" y="22"/>
                  </a:lnTo>
                  <a:lnTo>
                    <a:pt x="679" y="32"/>
                  </a:lnTo>
                  <a:lnTo>
                    <a:pt x="677" y="36"/>
                  </a:lnTo>
                  <a:lnTo>
                    <a:pt x="675" y="40"/>
                  </a:lnTo>
                  <a:lnTo>
                    <a:pt x="675" y="43"/>
                  </a:lnTo>
                  <a:lnTo>
                    <a:pt x="675" y="51"/>
                  </a:lnTo>
                  <a:lnTo>
                    <a:pt x="673" y="55"/>
                  </a:lnTo>
                  <a:lnTo>
                    <a:pt x="673" y="60"/>
                  </a:lnTo>
                  <a:lnTo>
                    <a:pt x="673" y="66"/>
                  </a:lnTo>
                  <a:lnTo>
                    <a:pt x="673" y="72"/>
                  </a:lnTo>
                  <a:lnTo>
                    <a:pt x="671" y="74"/>
                  </a:lnTo>
                  <a:lnTo>
                    <a:pt x="671" y="78"/>
                  </a:lnTo>
                  <a:lnTo>
                    <a:pt x="669" y="81"/>
                  </a:lnTo>
                  <a:lnTo>
                    <a:pt x="669" y="87"/>
                  </a:lnTo>
                  <a:lnTo>
                    <a:pt x="669" y="95"/>
                  </a:lnTo>
                  <a:lnTo>
                    <a:pt x="669" y="100"/>
                  </a:lnTo>
                  <a:lnTo>
                    <a:pt x="667" y="108"/>
                  </a:lnTo>
                  <a:lnTo>
                    <a:pt x="667" y="117"/>
                  </a:lnTo>
                  <a:lnTo>
                    <a:pt x="665" y="125"/>
                  </a:lnTo>
                  <a:lnTo>
                    <a:pt x="665" y="135"/>
                  </a:lnTo>
                  <a:lnTo>
                    <a:pt x="664" y="144"/>
                  </a:lnTo>
                  <a:lnTo>
                    <a:pt x="664" y="154"/>
                  </a:lnTo>
                  <a:lnTo>
                    <a:pt x="662" y="163"/>
                  </a:lnTo>
                  <a:lnTo>
                    <a:pt x="662" y="176"/>
                  </a:lnTo>
                  <a:lnTo>
                    <a:pt x="660" y="188"/>
                  </a:lnTo>
                  <a:lnTo>
                    <a:pt x="660" y="201"/>
                  </a:lnTo>
                  <a:lnTo>
                    <a:pt x="656" y="212"/>
                  </a:lnTo>
                  <a:lnTo>
                    <a:pt x="656" y="224"/>
                  </a:lnTo>
                  <a:lnTo>
                    <a:pt x="654" y="237"/>
                  </a:lnTo>
                  <a:lnTo>
                    <a:pt x="652" y="250"/>
                  </a:lnTo>
                  <a:lnTo>
                    <a:pt x="650" y="264"/>
                  </a:lnTo>
                  <a:lnTo>
                    <a:pt x="650" y="279"/>
                  </a:lnTo>
                  <a:lnTo>
                    <a:pt x="648" y="292"/>
                  </a:lnTo>
                  <a:lnTo>
                    <a:pt x="648" y="308"/>
                  </a:lnTo>
                  <a:lnTo>
                    <a:pt x="645" y="321"/>
                  </a:lnTo>
                  <a:lnTo>
                    <a:pt x="645" y="336"/>
                  </a:lnTo>
                  <a:lnTo>
                    <a:pt x="643" y="351"/>
                  </a:lnTo>
                  <a:lnTo>
                    <a:pt x="641" y="366"/>
                  </a:lnTo>
                  <a:lnTo>
                    <a:pt x="639" y="380"/>
                  </a:lnTo>
                  <a:lnTo>
                    <a:pt x="637" y="397"/>
                  </a:lnTo>
                  <a:lnTo>
                    <a:pt x="637" y="410"/>
                  </a:lnTo>
                  <a:lnTo>
                    <a:pt x="635" y="427"/>
                  </a:lnTo>
                  <a:lnTo>
                    <a:pt x="633" y="441"/>
                  </a:lnTo>
                  <a:lnTo>
                    <a:pt x="631" y="456"/>
                  </a:lnTo>
                  <a:lnTo>
                    <a:pt x="631" y="471"/>
                  </a:lnTo>
                  <a:lnTo>
                    <a:pt x="629" y="486"/>
                  </a:lnTo>
                  <a:lnTo>
                    <a:pt x="626" y="499"/>
                  </a:lnTo>
                  <a:lnTo>
                    <a:pt x="626" y="515"/>
                  </a:lnTo>
                  <a:lnTo>
                    <a:pt x="624" y="530"/>
                  </a:lnTo>
                  <a:lnTo>
                    <a:pt x="622" y="545"/>
                  </a:lnTo>
                  <a:lnTo>
                    <a:pt x="620" y="558"/>
                  </a:lnTo>
                  <a:lnTo>
                    <a:pt x="618" y="572"/>
                  </a:lnTo>
                  <a:lnTo>
                    <a:pt x="616" y="585"/>
                  </a:lnTo>
                  <a:lnTo>
                    <a:pt x="614" y="598"/>
                  </a:lnTo>
                  <a:lnTo>
                    <a:pt x="612" y="612"/>
                  </a:lnTo>
                  <a:lnTo>
                    <a:pt x="612" y="625"/>
                  </a:lnTo>
                  <a:lnTo>
                    <a:pt x="610" y="636"/>
                  </a:lnTo>
                  <a:lnTo>
                    <a:pt x="608" y="650"/>
                  </a:lnTo>
                  <a:lnTo>
                    <a:pt x="607" y="661"/>
                  </a:lnTo>
                  <a:lnTo>
                    <a:pt x="605" y="672"/>
                  </a:lnTo>
                  <a:lnTo>
                    <a:pt x="605" y="682"/>
                  </a:lnTo>
                  <a:lnTo>
                    <a:pt x="603" y="693"/>
                  </a:lnTo>
                  <a:lnTo>
                    <a:pt x="601" y="703"/>
                  </a:lnTo>
                  <a:lnTo>
                    <a:pt x="601" y="712"/>
                  </a:lnTo>
                  <a:lnTo>
                    <a:pt x="599" y="720"/>
                  </a:lnTo>
                  <a:lnTo>
                    <a:pt x="597" y="727"/>
                  </a:lnTo>
                  <a:lnTo>
                    <a:pt x="595" y="735"/>
                  </a:lnTo>
                  <a:lnTo>
                    <a:pt x="595" y="741"/>
                  </a:lnTo>
                  <a:lnTo>
                    <a:pt x="593" y="748"/>
                  </a:lnTo>
                  <a:lnTo>
                    <a:pt x="593" y="752"/>
                  </a:lnTo>
                  <a:lnTo>
                    <a:pt x="591" y="756"/>
                  </a:lnTo>
                  <a:lnTo>
                    <a:pt x="589" y="762"/>
                  </a:lnTo>
                  <a:lnTo>
                    <a:pt x="589" y="765"/>
                  </a:lnTo>
                  <a:lnTo>
                    <a:pt x="589" y="767"/>
                  </a:lnTo>
                  <a:lnTo>
                    <a:pt x="588" y="771"/>
                  </a:lnTo>
                  <a:lnTo>
                    <a:pt x="584" y="775"/>
                  </a:lnTo>
                  <a:lnTo>
                    <a:pt x="580" y="779"/>
                  </a:lnTo>
                  <a:lnTo>
                    <a:pt x="574" y="783"/>
                  </a:lnTo>
                  <a:lnTo>
                    <a:pt x="570" y="786"/>
                  </a:lnTo>
                  <a:lnTo>
                    <a:pt x="565" y="790"/>
                  </a:lnTo>
                  <a:lnTo>
                    <a:pt x="559" y="794"/>
                  </a:lnTo>
                  <a:lnTo>
                    <a:pt x="551" y="796"/>
                  </a:lnTo>
                  <a:lnTo>
                    <a:pt x="544" y="800"/>
                  </a:lnTo>
                  <a:lnTo>
                    <a:pt x="536" y="802"/>
                  </a:lnTo>
                  <a:lnTo>
                    <a:pt x="529" y="805"/>
                  </a:lnTo>
                  <a:lnTo>
                    <a:pt x="519" y="809"/>
                  </a:lnTo>
                  <a:lnTo>
                    <a:pt x="515" y="809"/>
                  </a:lnTo>
                  <a:lnTo>
                    <a:pt x="511" y="811"/>
                  </a:lnTo>
                  <a:lnTo>
                    <a:pt x="506" y="813"/>
                  </a:lnTo>
                  <a:lnTo>
                    <a:pt x="502" y="813"/>
                  </a:lnTo>
                  <a:lnTo>
                    <a:pt x="498" y="815"/>
                  </a:lnTo>
                  <a:lnTo>
                    <a:pt x="492" y="817"/>
                  </a:lnTo>
                  <a:lnTo>
                    <a:pt x="487" y="819"/>
                  </a:lnTo>
                  <a:lnTo>
                    <a:pt x="483" y="821"/>
                  </a:lnTo>
                  <a:lnTo>
                    <a:pt x="479" y="821"/>
                  </a:lnTo>
                  <a:lnTo>
                    <a:pt x="473" y="821"/>
                  </a:lnTo>
                  <a:lnTo>
                    <a:pt x="468" y="822"/>
                  </a:lnTo>
                  <a:lnTo>
                    <a:pt x="464" y="824"/>
                  </a:lnTo>
                  <a:lnTo>
                    <a:pt x="460" y="824"/>
                  </a:lnTo>
                  <a:lnTo>
                    <a:pt x="454" y="826"/>
                  </a:lnTo>
                  <a:lnTo>
                    <a:pt x="451" y="826"/>
                  </a:lnTo>
                  <a:lnTo>
                    <a:pt x="445" y="826"/>
                  </a:lnTo>
                  <a:lnTo>
                    <a:pt x="441" y="826"/>
                  </a:lnTo>
                  <a:lnTo>
                    <a:pt x="437" y="828"/>
                  </a:lnTo>
                  <a:lnTo>
                    <a:pt x="432" y="828"/>
                  </a:lnTo>
                  <a:lnTo>
                    <a:pt x="428" y="830"/>
                  </a:lnTo>
                  <a:lnTo>
                    <a:pt x="422" y="830"/>
                  </a:lnTo>
                  <a:lnTo>
                    <a:pt x="418" y="832"/>
                  </a:lnTo>
                  <a:lnTo>
                    <a:pt x="415" y="832"/>
                  </a:lnTo>
                  <a:lnTo>
                    <a:pt x="411" y="834"/>
                  </a:lnTo>
                  <a:lnTo>
                    <a:pt x="401" y="834"/>
                  </a:lnTo>
                  <a:lnTo>
                    <a:pt x="394" y="836"/>
                  </a:lnTo>
                  <a:lnTo>
                    <a:pt x="388" y="836"/>
                  </a:lnTo>
                  <a:lnTo>
                    <a:pt x="380" y="838"/>
                  </a:lnTo>
                  <a:lnTo>
                    <a:pt x="373" y="838"/>
                  </a:lnTo>
                  <a:lnTo>
                    <a:pt x="369" y="838"/>
                  </a:lnTo>
                  <a:lnTo>
                    <a:pt x="361" y="838"/>
                  </a:lnTo>
                  <a:lnTo>
                    <a:pt x="359" y="838"/>
                  </a:lnTo>
                  <a:lnTo>
                    <a:pt x="354" y="838"/>
                  </a:lnTo>
                  <a:lnTo>
                    <a:pt x="350" y="836"/>
                  </a:lnTo>
                  <a:lnTo>
                    <a:pt x="344" y="836"/>
                  </a:lnTo>
                  <a:lnTo>
                    <a:pt x="340" y="836"/>
                  </a:lnTo>
                  <a:lnTo>
                    <a:pt x="335" y="834"/>
                  </a:lnTo>
                  <a:lnTo>
                    <a:pt x="331" y="834"/>
                  </a:lnTo>
                  <a:lnTo>
                    <a:pt x="327" y="832"/>
                  </a:lnTo>
                  <a:lnTo>
                    <a:pt x="323" y="832"/>
                  </a:lnTo>
                  <a:lnTo>
                    <a:pt x="318" y="832"/>
                  </a:lnTo>
                  <a:lnTo>
                    <a:pt x="314" y="830"/>
                  </a:lnTo>
                  <a:lnTo>
                    <a:pt x="310" y="830"/>
                  </a:lnTo>
                  <a:lnTo>
                    <a:pt x="306" y="830"/>
                  </a:lnTo>
                  <a:lnTo>
                    <a:pt x="299" y="826"/>
                  </a:lnTo>
                  <a:lnTo>
                    <a:pt x="291" y="826"/>
                  </a:lnTo>
                  <a:lnTo>
                    <a:pt x="283" y="824"/>
                  </a:lnTo>
                  <a:lnTo>
                    <a:pt x="276" y="822"/>
                  </a:lnTo>
                  <a:lnTo>
                    <a:pt x="270" y="821"/>
                  </a:lnTo>
                  <a:lnTo>
                    <a:pt x="264" y="819"/>
                  </a:lnTo>
                  <a:lnTo>
                    <a:pt x="257" y="815"/>
                  </a:lnTo>
                  <a:lnTo>
                    <a:pt x="253" y="813"/>
                  </a:lnTo>
                  <a:lnTo>
                    <a:pt x="247" y="811"/>
                  </a:lnTo>
                  <a:lnTo>
                    <a:pt x="242" y="809"/>
                  </a:lnTo>
                  <a:lnTo>
                    <a:pt x="238" y="807"/>
                  </a:lnTo>
                  <a:lnTo>
                    <a:pt x="232" y="803"/>
                  </a:lnTo>
                  <a:lnTo>
                    <a:pt x="226" y="802"/>
                  </a:lnTo>
                  <a:lnTo>
                    <a:pt x="222" y="798"/>
                  </a:lnTo>
                  <a:lnTo>
                    <a:pt x="219" y="796"/>
                  </a:lnTo>
                  <a:lnTo>
                    <a:pt x="213" y="794"/>
                  </a:lnTo>
                  <a:lnTo>
                    <a:pt x="209" y="790"/>
                  </a:lnTo>
                  <a:lnTo>
                    <a:pt x="207" y="788"/>
                  </a:lnTo>
                  <a:lnTo>
                    <a:pt x="200" y="783"/>
                  </a:lnTo>
                  <a:lnTo>
                    <a:pt x="192" y="779"/>
                  </a:lnTo>
                  <a:lnTo>
                    <a:pt x="186" y="773"/>
                  </a:lnTo>
                  <a:lnTo>
                    <a:pt x="181" y="769"/>
                  </a:lnTo>
                  <a:lnTo>
                    <a:pt x="179" y="767"/>
                  </a:lnTo>
                  <a:lnTo>
                    <a:pt x="177" y="765"/>
                  </a:lnTo>
                  <a:lnTo>
                    <a:pt x="175" y="762"/>
                  </a:lnTo>
                  <a:lnTo>
                    <a:pt x="173" y="756"/>
                  </a:lnTo>
                  <a:lnTo>
                    <a:pt x="171" y="750"/>
                  </a:lnTo>
                  <a:lnTo>
                    <a:pt x="169" y="746"/>
                  </a:lnTo>
                  <a:lnTo>
                    <a:pt x="167" y="739"/>
                  </a:lnTo>
                  <a:lnTo>
                    <a:pt x="165" y="733"/>
                  </a:lnTo>
                  <a:lnTo>
                    <a:pt x="164" y="724"/>
                  </a:lnTo>
                  <a:lnTo>
                    <a:pt x="162" y="716"/>
                  </a:lnTo>
                  <a:lnTo>
                    <a:pt x="158" y="707"/>
                  </a:lnTo>
                  <a:lnTo>
                    <a:pt x="156" y="697"/>
                  </a:lnTo>
                  <a:lnTo>
                    <a:pt x="154" y="686"/>
                  </a:lnTo>
                  <a:lnTo>
                    <a:pt x="152" y="674"/>
                  </a:lnTo>
                  <a:lnTo>
                    <a:pt x="150" y="663"/>
                  </a:lnTo>
                  <a:lnTo>
                    <a:pt x="148" y="653"/>
                  </a:lnTo>
                  <a:lnTo>
                    <a:pt x="146" y="640"/>
                  </a:lnTo>
                  <a:lnTo>
                    <a:pt x="145" y="627"/>
                  </a:lnTo>
                  <a:lnTo>
                    <a:pt x="141" y="613"/>
                  </a:lnTo>
                  <a:lnTo>
                    <a:pt x="139" y="598"/>
                  </a:lnTo>
                  <a:lnTo>
                    <a:pt x="137" y="585"/>
                  </a:lnTo>
                  <a:lnTo>
                    <a:pt x="133" y="572"/>
                  </a:lnTo>
                  <a:lnTo>
                    <a:pt x="131" y="556"/>
                  </a:lnTo>
                  <a:lnTo>
                    <a:pt x="129" y="541"/>
                  </a:lnTo>
                  <a:lnTo>
                    <a:pt x="127" y="526"/>
                  </a:lnTo>
                  <a:lnTo>
                    <a:pt x="124" y="511"/>
                  </a:lnTo>
                  <a:lnTo>
                    <a:pt x="122" y="496"/>
                  </a:lnTo>
                  <a:lnTo>
                    <a:pt x="120" y="480"/>
                  </a:lnTo>
                  <a:lnTo>
                    <a:pt x="118" y="463"/>
                  </a:lnTo>
                  <a:lnTo>
                    <a:pt x="116" y="448"/>
                  </a:lnTo>
                  <a:lnTo>
                    <a:pt x="112" y="433"/>
                  </a:lnTo>
                  <a:lnTo>
                    <a:pt x="110" y="416"/>
                  </a:lnTo>
                  <a:lnTo>
                    <a:pt x="107" y="401"/>
                  </a:lnTo>
                  <a:lnTo>
                    <a:pt x="105" y="385"/>
                  </a:lnTo>
                  <a:lnTo>
                    <a:pt x="103" y="368"/>
                  </a:lnTo>
                  <a:lnTo>
                    <a:pt x="101" y="353"/>
                  </a:lnTo>
                  <a:lnTo>
                    <a:pt x="99" y="336"/>
                  </a:lnTo>
                  <a:lnTo>
                    <a:pt x="95" y="321"/>
                  </a:lnTo>
                  <a:lnTo>
                    <a:pt x="93" y="306"/>
                  </a:lnTo>
                  <a:lnTo>
                    <a:pt x="91" y="290"/>
                  </a:lnTo>
                  <a:lnTo>
                    <a:pt x="89" y="275"/>
                  </a:lnTo>
                  <a:lnTo>
                    <a:pt x="88" y="260"/>
                  </a:lnTo>
                  <a:lnTo>
                    <a:pt x="86" y="247"/>
                  </a:lnTo>
                  <a:lnTo>
                    <a:pt x="84" y="231"/>
                  </a:lnTo>
                  <a:lnTo>
                    <a:pt x="80" y="218"/>
                  </a:lnTo>
                  <a:lnTo>
                    <a:pt x="80" y="203"/>
                  </a:lnTo>
                  <a:lnTo>
                    <a:pt x="78" y="190"/>
                  </a:lnTo>
                  <a:lnTo>
                    <a:pt x="76" y="178"/>
                  </a:lnTo>
                  <a:lnTo>
                    <a:pt x="74" y="165"/>
                  </a:lnTo>
                  <a:lnTo>
                    <a:pt x="72" y="154"/>
                  </a:lnTo>
                  <a:lnTo>
                    <a:pt x="70" y="142"/>
                  </a:lnTo>
                  <a:lnTo>
                    <a:pt x="69" y="131"/>
                  </a:lnTo>
                  <a:lnTo>
                    <a:pt x="67" y="121"/>
                  </a:lnTo>
                  <a:lnTo>
                    <a:pt x="67" y="112"/>
                  </a:lnTo>
                  <a:lnTo>
                    <a:pt x="65" y="102"/>
                  </a:lnTo>
                  <a:lnTo>
                    <a:pt x="63" y="95"/>
                  </a:lnTo>
                  <a:lnTo>
                    <a:pt x="63" y="87"/>
                  </a:lnTo>
                  <a:lnTo>
                    <a:pt x="61" y="81"/>
                  </a:lnTo>
                  <a:lnTo>
                    <a:pt x="59" y="74"/>
                  </a:lnTo>
                  <a:lnTo>
                    <a:pt x="59" y="68"/>
                  </a:lnTo>
                  <a:lnTo>
                    <a:pt x="59" y="64"/>
                  </a:lnTo>
                  <a:lnTo>
                    <a:pt x="57" y="60"/>
                  </a:lnTo>
                  <a:lnTo>
                    <a:pt x="57" y="57"/>
                  </a:lnTo>
                  <a:lnTo>
                    <a:pt x="57" y="55"/>
                  </a:lnTo>
                  <a:lnTo>
                    <a:pt x="55" y="49"/>
                  </a:lnTo>
                  <a:lnTo>
                    <a:pt x="53" y="43"/>
                  </a:lnTo>
                  <a:lnTo>
                    <a:pt x="49" y="38"/>
                  </a:lnTo>
                  <a:lnTo>
                    <a:pt x="44" y="36"/>
                  </a:lnTo>
                  <a:lnTo>
                    <a:pt x="40" y="32"/>
                  </a:lnTo>
                  <a:lnTo>
                    <a:pt x="34" y="30"/>
                  </a:lnTo>
                  <a:lnTo>
                    <a:pt x="30" y="28"/>
                  </a:lnTo>
                  <a:lnTo>
                    <a:pt x="25" y="28"/>
                  </a:lnTo>
                  <a:lnTo>
                    <a:pt x="19" y="28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4087" y="3456"/>
              <a:ext cx="342" cy="148"/>
            </a:xfrm>
            <a:custGeom>
              <a:avLst/>
              <a:gdLst>
                <a:gd name="T0" fmla="*/ 665 w 682"/>
                <a:gd name="T1" fmla="*/ 76 h 296"/>
                <a:gd name="T2" fmla="*/ 623 w 682"/>
                <a:gd name="T3" fmla="*/ 45 h 296"/>
                <a:gd name="T4" fmla="*/ 576 w 682"/>
                <a:gd name="T5" fmla="*/ 26 h 296"/>
                <a:gd name="T6" fmla="*/ 519 w 682"/>
                <a:gd name="T7" fmla="*/ 13 h 296"/>
                <a:gd name="T8" fmla="*/ 456 w 682"/>
                <a:gd name="T9" fmla="*/ 3 h 296"/>
                <a:gd name="T10" fmla="*/ 391 w 682"/>
                <a:gd name="T11" fmla="*/ 0 h 296"/>
                <a:gd name="T12" fmla="*/ 327 w 682"/>
                <a:gd name="T13" fmla="*/ 0 h 296"/>
                <a:gd name="T14" fmla="*/ 266 w 682"/>
                <a:gd name="T15" fmla="*/ 5 h 296"/>
                <a:gd name="T16" fmla="*/ 214 w 682"/>
                <a:gd name="T17" fmla="*/ 15 h 296"/>
                <a:gd name="T18" fmla="*/ 167 w 682"/>
                <a:gd name="T19" fmla="*/ 28 h 296"/>
                <a:gd name="T20" fmla="*/ 125 w 682"/>
                <a:gd name="T21" fmla="*/ 41 h 296"/>
                <a:gd name="T22" fmla="*/ 87 w 682"/>
                <a:gd name="T23" fmla="*/ 55 h 296"/>
                <a:gd name="T24" fmla="*/ 51 w 682"/>
                <a:gd name="T25" fmla="*/ 76 h 296"/>
                <a:gd name="T26" fmla="*/ 11 w 682"/>
                <a:gd name="T27" fmla="*/ 110 h 296"/>
                <a:gd name="T28" fmla="*/ 0 w 682"/>
                <a:gd name="T29" fmla="*/ 150 h 296"/>
                <a:gd name="T30" fmla="*/ 19 w 682"/>
                <a:gd name="T31" fmla="*/ 195 h 296"/>
                <a:gd name="T32" fmla="*/ 57 w 682"/>
                <a:gd name="T33" fmla="*/ 228 h 296"/>
                <a:gd name="T34" fmla="*/ 95 w 682"/>
                <a:gd name="T35" fmla="*/ 249 h 296"/>
                <a:gd name="T36" fmla="*/ 138 w 682"/>
                <a:gd name="T37" fmla="*/ 268 h 296"/>
                <a:gd name="T38" fmla="*/ 190 w 682"/>
                <a:gd name="T39" fmla="*/ 283 h 296"/>
                <a:gd name="T40" fmla="*/ 247 w 682"/>
                <a:gd name="T41" fmla="*/ 292 h 296"/>
                <a:gd name="T42" fmla="*/ 306 w 682"/>
                <a:gd name="T43" fmla="*/ 296 h 296"/>
                <a:gd name="T44" fmla="*/ 368 w 682"/>
                <a:gd name="T45" fmla="*/ 294 h 296"/>
                <a:gd name="T46" fmla="*/ 429 w 682"/>
                <a:gd name="T47" fmla="*/ 285 h 296"/>
                <a:gd name="T48" fmla="*/ 486 w 682"/>
                <a:gd name="T49" fmla="*/ 271 h 296"/>
                <a:gd name="T50" fmla="*/ 536 w 682"/>
                <a:gd name="T51" fmla="*/ 258 h 296"/>
                <a:gd name="T52" fmla="*/ 578 w 682"/>
                <a:gd name="T53" fmla="*/ 245 h 296"/>
                <a:gd name="T54" fmla="*/ 616 w 682"/>
                <a:gd name="T55" fmla="*/ 228 h 296"/>
                <a:gd name="T56" fmla="*/ 663 w 682"/>
                <a:gd name="T57" fmla="*/ 193 h 296"/>
                <a:gd name="T58" fmla="*/ 680 w 682"/>
                <a:gd name="T59" fmla="*/ 161 h 296"/>
                <a:gd name="T60" fmla="*/ 669 w 682"/>
                <a:gd name="T61" fmla="*/ 142 h 296"/>
                <a:gd name="T62" fmla="*/ 627 w 682"/>
                <a:gd name="T63" fmla="*/ 165 h 296"/>
                <a:gd name="T64" fmla="*/ 587 w 682"/>
                <a:gd name="T65" fmla="*/ 184 h 296"/>
                <a:gd name="T66" fmla="*/ 555 w 682"/>
                <a:gd name="T67" fmla="*/ 201 h 296"/>
                <a:gd name="T68" fmla="*/ 517 w 682"/>
                <a:gd name="T69" fmla="*/ 214 h 296"/>
                <a:gd name="T70" fmla="*/ 469 w 682"/>
                <a:gd name="T71" fmla="*/ 228 h 296"/>
                <a:gd name="T72" fmla="*/ 414 w 682"/>
                <a:gd name="T73" fmla="*/ 241 h 296"/>
                <a:gd name="T74" fmla="*/ 353 w 682"/>
                <a:gd name="T75" fmla="*/ 245 h 296"/>
                <a:gd name="T76" fmla="*/ 291 w 682"/>
                <a:gd name="T77" fmla="*/ 245 h 296"/>
                <a:gd name="T78" fmla="*/ 232 w 682"/>
                <a:gd name="T79" fmla="*/ 239 h 296"/>
                <a:gd name="T80" fmla="*/ 175 w 682"/>
                <a:gd name="T81" fmla="*/ 228 h 296"/>
                <a:gd name="T82" fmla="*/ 125 w 682"/>
                <a:gd name="T83" fmla="*/ 214 h 296"/>
                <a:gd name="T84" fmla="*/ 85 w 682"/>
                <a:gd name="T85" fmla="*/ 195 h 296"/>
                <a:gd name="T86" fmla="*/ 47 w 682"/>
                <a:gd name="T87" fmla="*/ 159 h 296"/>
                <a:gd name="T88" fmla="*/ 57 w 682"/>
                <a:gd name="T89" fmla="*/ 117 h 296"/>
                <a:gd name="T90" fmla="*/ 89 w 682"/>
                <a:gd name="T91" fmla="*/ 93 h 296"/>
                <a:gd name="T92" fmla="*/ 125 w 682"/>
                <a:gd name="T93" fmla="*/ 78 h 296"/>
                <a:gd name="T94" fmla="*/ 167 w 682"/>
                <a:gd name="T95" fmla="*/ 64 h 296"/>
                <a:gd name="T96" fmla="*/ 211 w 682"/>
                <a:gd name="T97" fmla="*/ 53 h 296"/>
                <a:gd name="T98" fmla="*/ 256 w 682"/>
                <a:gd name="T99" fmla="*/ 45 h 296"/>
                <a:gd name="T100" fmla="*/ 302 w 682"/>
                <a:gd name="T101" fmla="*/ 41 h 296"/>
                <a:gd name="T102" fmla="*/ 342 w 682"/>
                <a:gd name="T103" fmla="*/ 40 h 296"/>
                <a:gd name="T104" fmla="*/ 378 w 682"/>
                <a:gd name="T105" fmla="*/ 41 h 296"/>
                <a:gd name="T106" fmla="*/ 412 w 682"/>
                <a:gd name="T107" fmla="*/ 41 h 296"/>
                <a:gd name="T108" fmla="*/ 445 w 682"/>
                <a:gd name="T109" fmla="*/ 45 h 296"/>
                <a:gd name="T110" fmla="*/ 477 w 682"/>
                <a:gd name="T111" fmla="*/ 47 h 296"/>
                <a:gd name="T112" fmla="*/ 515 w 682"/>
                <a:gd name="T113" fmla="*/ 51 h 296"/>
                <a:gd name="T114" fmla="*/ 562 w 682"/>
                <a:gd name="T115" fmla="*/ 60 h 296"/>
                <a:gd name="T116" fmla="*/ 597 w 682"/>
                <a:gd name="T117" fmla="*/ 76 h 296"/>
                <a:gd name="T118" fmla="*/ 646 w 682"/>
                <a:gd name="T119" fmla="*/ 106 h 296"/>
                <a:gd name="T120" fmla="*/ 678 w 682"/>
                <a:gd name="T121" fmla="*/ 1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2" h="296">
                  <a:moveTo>
                    <a:pt x="680" y="108"/>
                  </a:moveTo>
                  <a:lnTo>
                    <a:pt x="678" y="104"/>
                  </a:lnTo>
                  <a:lnTo>
                    <a:pt x="678" y="98"/>
                  </a:lnTo>
                  <a:lnTo>
                    <a:pt x="676" y="95"/>
                  </a:lnTo>
                  <a:lnTo>
                    <a:pt x="675" y="91"/>
                  </a:lnTo>
                  <a:lnTo>
                    <a:pt x="671" y="81"/>
                  </a:lnTo>
                  <a:lnTo>
                    <a:pt x="665" y="76"/>
                  </a:lnTo>
                  <a:lnTo>
                    <a:pt x="657" y="68"/>
                  </a:lnTo>
                  <a:lnTo>
                    <a:pt x="650" y="60"/>
                  </a:lnTo>
                  <a:lnTo>
                    <a:pt x="644" y="57"/>
                  </a:lnTo>
                  <a:lnTo>
                    <a:pt x="640" y="53"/>
                  </a:lnTo>
                  <a:lnTo>
                    <a:pt x="635" y="51"/>
                  </a:lnTo>
                  <a:lnTo>
                    <a:pt x="629" y="47"/>
                  </a:lnTo>
                  <a:lnTo>
                    <a:pt x="623" y="45"/>
                  </a:lnTo>
                  <a:lnTo>
                    <a:pt x="618" y="41"/>
                  </a:lnTo>
                  <a:lnTo>
                    <a:pt x="610" y="38"/>
                  </a:lnTo>
                  <a:lnTo>
                    <a:pt x="604" y="36"/>
                  </a:lnTo>
                  <a:lnTo>
                    <a:pt x="597" y="34"/>
                  </a:lnTo>
                  <a:lnTo>
                    <a:pt x="589" y="32"/>
                  </a:lnTo>
                  <a:lnTo>
                    <a:pt x="581" y="30"/>
                  </a:lnTo>
                  <a:lnTo>
                    <a:pt x="576" y="26"/>
                  </a:lnTo>
                  <a:lnTo>
                    <a:pt x="566" y="24"/>
                  </a:lnTo>
                  <a:lnTo>
                    <a:pt x="559" y="22"/>
                  </a:lnTo>
                  <a:lnTo>
                    <a:pt x="551" y="19"/>
                  </a:lnTo>
                  <a:lnTo>
                    <a:pt x="543" y="19"/>
                  </a:lnTo>
                  <a:lnTo>
                    <a:pt x="536" y="17"/>
                  </a:lnTo>
                  <a:lnTo>
                    <a:pt x="526" y="15"/>
                  </a:lnTo>
                  <a:lnTo>
                    <a:pt x="519" y="13"/>
                  </a:lnTo>
                  <a:lnTo>
                    <a:pt x="511" y="13"/>
                  </a:lnTo>
                  <a:lnTo>
                    <a:pt x="502" y="9"/>
                  </a:lnTo>
                  <a:lnTo>
                    <a:pt x="492" y="7"/>
                  </a:lnTo>
                  <a:lnTo>
                    <a:pt x="483" y="5"/>
                  </a:lnTo>
                  <a:lnTo>
                    <a:pt x="475" y="5"/>
                  </a:lnTo>
                  <a:lnTo>
                    <a:pt x="465" y="3"/>
                  </a:lnTo>
                  <a:lnTo>
                    <a:pt x="456" y="3"/>
                  </a:lnTo>
                  <a:lnTo>
                    <a:pt x="446" y="2"/>
                  </a:lnTo>
                  <a:lnTo>
                    <a:pt x="437" y="2"/>
                  </a:lnTo>
                  <a:lnTo>
                    <a:pt x="429" y="2"/>
                  </a:lnTo>
                  <a:lnTo>
                    <a:pt x="418" y="0"/>
                  </a:lnTo>
                  <a:lnTo>
                    <a:pt x="410" y="0"/>
                  </a:lnTo>
                  <a:lnTo>
                    <a:pt x="399" y="0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72" y="0"/>
                  </a:lnTo>
                  <a:lnTo>
                    <a:pt x="363" y="0"/>
                  </a:lnTo>
                  <a:lnTo>
                    <a:pt x="353" y="0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7" y="0"/>
                  </a:lnTo>
                  <a:lnTo>
                    <a:pt x="308" y="0"/>
                  </a:lnTo>
                  <a:lnTo>
                    <a:pt x="300" y="2"/>
                  </a:lnTo>
                  <a:lnTo>
                    <a:pt x="292" y="2"/>
                  </a:lnTo>
                  <a:lnTo>
                    <a:pt x="283" y="2"/>
                  </a:lnTo>
                  <a:lnTo>
                    <a:pt x="275" y="3"/>
                  </a:lnTo>
                  <a:lnTo>
                    <a:pt x="266" y="5"/>
                  </a:lnTo>
                  <a:lnTo>
                    <a:pt x="258" y="5"/>
                  </a:lnTo>
                  <a:lnTo>
                    <a:pt x="251" y="7"/>
                  </a:lnTo>
                  <a:lnTo>
                    <a:pt x="243" y="9"/>
                  </a:lnTo>
                  <a:lnTo>
                    <a:pt x="235" y="11"/>
                  </a:lnTo>
                  <a:lnTo>
                    <a:pt x="230" y="13"/>
                  </a:lnTo>
                  <a:lnTo>
                    <a:pt x="220" y="13"/>
                  </a:lnTo>
                  <a:lnTo>
                    <a:pt x="214" y="15"/>
                  </a:lnTo>
                  <a:lnTo>
                    <a:pt x="207" y="17"/>
                  </a:lnTo>
                  <a:lnTo>
                    <a:pt x="199" y="19"/>
                  </a:lnTo>
                  <a:lnTo>
                    <a:pt x="192" y="21"/>
                  </a:lnTo>
                  <a:lnTo>
                    <a:pt x="186" y="22"/>
                  </a:lnTo>
                  <a:lnTo>
                    <a:pt x="180" y="24"/>
                  </a:lnTo>
                  <a:lnTo>
                    <a:pt x="173" y="26"/>
                  </a:lnTo>
                  <a:lnTo>
                    <a:pt x="167" y="28"/>
                  </a:lnTo>
                  <a:lnTo>
                    <a:pt x="159" y="30"/>
                  </a:lnTo>
                  <a:lnTo>
                    <a:pt x="154" y="32"/>
                  </a:lnTo>
                  <a:lnTo>
                    <a:pt x="148" y="32"/>
                  </a:lnTo>
                  <a:lnTo>
                    <a:pt x="140" y="34"/>
                  </a:lnTo>
                  <a:lnTo>
                    <a:pt x="137" y="36"/>
                  </a:lnTo>
                  <a:lnTo>
                    <a:pt x="129" y="38"/>
                  </a:lnTo>
                  <a:lnTo>
                    <a:pt x="125" y="41"/>
                  </a:lnTo>
                  <a:lnTo>
                    <a:pt x="118" y="43"/>
                  </a:lnTo>
                  <a:lnTo>
                    <a:pt x="112" y="45"/>
                  </a:lnTo>
                  <a:lnTo>
                    <a:pt x="108" y="45"/>
                  </a:lnTo>
                  <a:lnTo>
                    <a:pt x="102" y="47"/>
                  </a:lnTo>
                  <a:lnTo>
                    <a:pt x="97" y="49"/>
                  </a:lnTo>
                  <a:lnTo>
                    <a:pt x="93" y="51"/>
                  </a:lnTo>
                  <a:lnTo>
                    <a:pt x="87" y="55"/>
                  </a:lnTo>
                  <a:lnTo>
                    <a:pt x="83" y="57"/>
                  </a:lnTo>
                  <a:lnTo>
                    <a:pt x="80" y="59"/>
                  </a:lnTo>
                  <a:lnTo>
                    <a:pt x="74" y="62"/>
                  </a:lnTo>
                  <a:lnTo>
                    <a:pt x="70" y="62"/>
                  </a:lnTo>
                  <a:lnTo>
                    <a:pt x="66" y="66"/>
                  </a:lnTo>
                  <a:lnTo>
                    <a:pt x="59" y="70"/>
                  </a:lnTo>
                  <a:lnTo>
                    <a:pt x="51" y="76"/>
                  </a:lnTo>
                  <a:lnTo>
                    <a:pt x="43" y="79"/>
                  </a:lnTo>
                  <a:lnTo>
                    <a:pt x="36" y="85"/>
                  </a:lnTo>
                  <a:lnTo>
                    <a:pt x="30" y="89"/>
                  </a:lnTo>
                  <a:lnTo>
                    <a:pt x="24" y="95"/>
                  </a:lnTo>
                  <a:lnTo>
                    <a:pt x="19" y="98"/>
                  </a:lnTo>
                  <a:lnTo>
                    <a:pt x="17" y="104"/>
                  </a:lnTo>
                  <a:lnTo>
                    <a:pt x="11" y="110"/>
                  </a:lnTo>
                  <a:lnTo>
                    <a:pt x="9" y="116"/>
                  </a:lnTo>
                  <a:lnTo>
                    <a:pt x="5" y="121"/>
                  </a:lnTo>
                  <a:lnTo>
                    <a:pt x="3" y="125"/>
                  </a:lnTo>
                  <a:lnTo>
                    <a:pt x="2" y="133"/>
                  </a:lnTo>
                  <a:lnTo>
                    <a:pt x="2" y="138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3" y="163"/>
                  </a:lnTo>
                  <a:lnTo>
                    <a:pt x="3" y="169"/>
                  </a:lnTo>
                  <a:lnTo>
                    <a:pt x="5" y="174"/>
                  </a:lnTo>
                  <a:lnTo>
                    <a:pt x="9" y="182"/>
                  </a:lnTo>
                  <a:lnTo>
                    <a:pt x="15" y="188"/>
                  </a:lnTo>
                  <a:lnTo>
                    <a:pt x="19" y="195"/>
                  </a:lnTo>
                  <a:lnTo>
                    <a:pt x="24" y="201"/>
                  </a:lnTo>
                  <a:lnTo>
                    <a:pt x="32" y="209"/>
                  </a:lnTo>
                  <a:lnTo>
                    <a:pt x="40" y="214"/>
                  </a:lnTo>
                  <a:lnTo>
                    <a:pt x="43" y="216"/>
                  </a:lnTo>
                  <a:lnTo>
                    <a:pt x="49" y="220"/>
                  </a:lnTo>
                  <a:lnTo>
                    <a:pt x="53" y="224"/>
                  </a:lnTo>
                  <a:lnTo>
                    <a:pt x="57" y="228"/>
                  </a:lnTo>
                  <a:lnTo>
                    <a:pt x="62" y="230"/>
                  </a:lnTo>
                  <a:lnTo>
                    <a:pt x="66" y="233"/>
                  </a:lnTo>
                  <a:lnTo>
                    <a:pt x="72" y="235"/>
                  </a:lnTo>
                  <a:lnTo>
                    <a:pt x="78" y="241"/>
                  </a:lnTo>
                  <a:lnTo>
                    <a:pt x="81" y="243"/>
                  </a:lnTo>
                  <a:lnTo>
                    <a:pt x="89" y="245"/>
                  </a:lnTo>
                  <a:lnTo>
                    <a:pt x="95" y="249"/>
                  </a:lnTo>
                  <a:lnTo>
                    <a:pt x="100" y="252"/>
                  </a:lnTo>
                  <a:lnTo>
                    <a:pt x="106" y="254"/>
                  </a:lnTo>
                  <a:lnTo>
                    <a:pt x="112" y="258"/>
                  </a:lnTo>
                  <a:lnTo>
                    <a:pt x="119" y="260"/>
                  </a:lnTo>
                  <a:lnTo>
                    <a:pt x="125" y="264"/>
                  </a:lnTo>
                  <a:lnTo>
                    <a:pt x="133" y="266"/>
                  </a:lnTo>
                  <a:lnTo>
                    <a:pt x="138" y="268"/>
                  </a:lnTo>
                  <a:lnTo>
                    <a:pt x="146" y="269"/>
                  </a:lnTo>
                  <a:lnTo>
                    <a:pt x="154" y="271"/>
                  </a:lnTo>
                  <a:lnTo>
                    <a:pt x="159" y="273"/>
                  </a:lnTo>
                  <a:lnTo>
                    <a:pt x="167" y="275"/>
                  </a:lnTo>
                  <a:lnTo>
                    <a:pt x="175" y="277"/>
                  </a:lnTo>
                  <a:lnTo>
                    <a:pt x="182" y="281"/>
                  </a:lnTo>
                  <a:lnTo>
                    <a:pt x="190" y="283"/>
                  </a:lnTo>
                  <a:lnTo>
                    <a:pt x="197" y="285"/>
                  </a:lnTo>
                  <a:lnTo>
                    <a:pt x="205" y="285"/>
                  </a:lnTo>
                  <a:lnTo>
                    <a:pt x="213" y="288"/>
                  </a:lnTo>
                  <a:lnTo>
                    <a:pt x="220" y="288"/>
                  </a:lnTo>
                  <a:lnTo>
                    <a:pt x="230" y="290"/>
                  </a:lnTo>
                  <a:lnTo>
                    <a:pt x="237" y="290"/>
                  </a:lnTo>
                  <a:lnTo>
                    <a:pt x="247" y="292"/>
                  </a:lnTo>
                  <a:lnTo>
                    <a:pt x="254" y="294"/>
                  </a:lnTo>
                  <a:lnTo>
                    <a:pt x="262" y="294"/>
                  </a:lnTo>
                  <a:lnTo>
                    <a:pt x="270" y="296"/>
                  </a:lnTo>
                  <a:lnTo>
                    <a:pt x="279" y="296"/>
                  </a:lnTo>
                  <a:lnTo>
                    <a:pt x="289" y="296"/>
                  </a:lnTo>
                  <a:lnTo>
                    <a:pt x="296" y="296"/>
                  </a:lnTo>
                  <a:lnTo>
                    <a:pt x="306" y="296"/>
                  </a:lnTo>
                  <a:lnTo>
                    <a:pt x="315" y="296"/>
                  </a:lnTo>
                  <a:lnTo>
                    <a:pt x="323" y="296"/>
                  </a:lnTo>
                  <a:lnTo>
                    <a:pt x="332" y="296"/>
                  </a:lnTo>
                  <a:lnTo>
                    <a:pt x="340" y="296"/>
                  </a:lnTo>
                  <a:lnTo>
                    <a:pt x="349" y="296"/>
                  </a:lnTo>
                  <a:lnTo>
                    <a:pt x="359" y="294"/>
                  </a:lnTo>
                  <a:lnTo>
                    <a:pt x="368" y="294"/>
                  </a:lnTo>
                  <a:lnTo>
                    <a:pt x="378" y="292"/>
                  </a:lnTo>
                  <a:lnTo>
                    <a:pt x="388" y="292"/>
                  </a:lnTo>
                  <a:lnTo>
                    <a:pt x="397" y="290"/>
                  </a:lnTo>
                  <a:lnTo>
                    <a:pt x="405" y="288"/>
                  </a:lnTo>
                  <a:lnTo>
                    <a:pt x="414" y="287"/>
                  </a:lnTo>
                  <a:lnTo>
                    <a:pt x="424" y="285"/>
                  </a:lnTo>
                  <a:lnTo>
                    <a:pt x="429" y="285"/>
                  </a:lnTo>
                  <a:lnTo>
                    <a:pt x="439" y="283"/>
                  </a:lnTo>
                  <a:lnTo>
                    <a:pt x="446" y="281"/>
                  </a:lnTo>
                  <a:lnTo>
                    <a:pt x="456" y="279"/>
                  </a:lnTo>
                  <a:lnTo>
                    <a:pt x="464" y="277"/>
                  </a:lnTo>
                  <a:lnTo>
                    <a:pt x="471" y="275"/>
                  </a:lnTo>
                  <a:lnTo>
                    <a:pt x="479" y="273"/>
                  </a:lnTo>
                  <a:lnTo>
                    <a:pt x="486" y="271"/>
                  </a:lnTo>
                  <a:lnTo>
                    <a:pt x="494" y="269"/>
                  </a:lnTo>
                  <a:lnTo>
                    <a:pt x="502" y="268"/>
                  </a:lnTo>
                  <a:lnTo>
                    <a:pt x="507" y="266"/>
                  </a:lnTo>
                  <a:lnTo>
                    <a:pt x="517" y="266"/>
                  </a:lnTo>
                  <a:lnTo>
                    <a:pt x="522" y="262"/>
                  </a:lnTo>
                  <a:lnTo>
                    <a:pt x="528" y="260"/>
                  </a:lnTo>
                  <a:lnTo>
                    <a:pt x="536" y="258"/>
                  </a:lnTo>
                  <a:lnTo>
                    <a:pt x="541" y="256"/>
                  </a:lnTo>
                  <a:lnTo>
                    <a:pt x="549" y="254"/>
                  </a:lnTo>
                  <a:lnTo>
                    <a:pt x="555" y="252"/>
                  </a:lnTo>
                  <a:lnTo>
                    <a:pt x="561" y="250"/>
                  </a:lnTo>
                  <a:lnTo>
                    <a:pt x="566" y="249"/>
                  </a:lnTo>
                  <a:lnTo>
                    <a:pt x="572" y="247"/>
                  </a:lnTo>
                  <a:lnTo>
                    <a:pt x="578" y="245"/>
                  </a:lnTo>
                  <a:lnTo>
                    <a:pt x="581" y="241"/>
                  </a:lnTo>
                  <a:lnTo>
                    <a:pt x="587" y="241"/>
                  </a:lnTo>
                  <a:lnTo>
                    <a:pt x="593" y="237"/>
                  </a:lnTo>
                  <a:lnTo>
                    <a:pt x="599" y="235"/>
                  </a:lnTo>
                  <a:lnTo>
                    <a:pt x="602" y="233"/>
                  </a:lnTo>
                  <a:lnTo>
                    <a:pt x="608" y="231"/>
                  </a:lnTo>
                  <a:lnTo>
                    <a:pt x="616" y="228"/>
                  </a:lnTo>
                  <a:lnTo>
                    <a:pt x="625" y="222"/>
                  </a:lnTo>
                  <a:lnTo>
                    <a:pt x="633" y="216"/>
                  </a:lnTo>
                  <a:lnTo>
                    <a:pt x="640" y="212"/>
                  </a:lnTo>
                  <a:lnTo>
                    <a:pt x="646" y="209"/>
                  </a:lnTo>
                  <a:lnTo>
                    <a:pt x="654" y="203"/>
                  </a:lnTo>
                  <a:lnTo>
                    <a:pt x="657" y="199"/>
                  </a:lnTo>
                  <a:lnTo>
                    <a:pt x="663" y="193"/>
                  </a:lnTo>
                  <a:lnTo>
                    <a:pt x="667" y="190"/>
                  </a:lnTo>
                  <a:lnTo>
                    <a:pt x="671" y="184"/>
                  </a:lnTo>
                  <a:lnTo>
                    <a:pt x="673" y="180"/>
                  </a:lnTo>
                  <a:lnTo>
                    <a:pt x="676" y="174"/>
                  </a:lnTo>
                  <a:lnTo>
                    <a:pt x="678" y="171"/>
                  </a:lnTo>
                  <a:lnTo>
                    <a:pt x="680" y="165"/>
                  </a:lnTo>
                  <a:lnTo>
                    <a:pt x="680" y="161"/>
                  </a:lnTo>
                  <a:lnTo>
                    <a:pt x="682" y="157"/>
                  </a:lnTo>
                  <a:lnTo>
                    <a:pt x="680" y="152"/>
                  </a:lnTo>
                  <a:lnTo>
                    <a:pt x="680" y="148"/>
                  </a:lnTo>
                  <a:lnTo>
                    <a:pt x="678" y="146"/>
                  </a:lnTo>
                  <a:lnTo>
                    <a:pt x="678" y="144"/>
                  </a:lnTo>
                  <a:lnTo>
                    <a:pt x="673" y="140"/>
                  </a:lnTo>
                  <a:lnTo>
                    <a:pt x="669" y="142"/>
                  </a:lnTo>
                  <a:lnTo>
                    <a:pt x="661" y="144"/>
                  </a:lnTo>
                  <a:lnTo>
                    <a:pt x="656" y="148"/>
                  </a:lnTo>
                  <a:lnTo>
                    <a:pt x="648" y="152"/>
                  </a:lnTo>
                  <a:lnTo>
                    <a:pt x="644" y="154"/>
                  </a:lnTo>
                  <a:lnTo>
                    <a:pt x="638" y="157"/>
                  </a:lnTo>
                  <a:lnTo>
                    <a:pt x="633" y="161"/>
                  </a:lnTo>
                  <a:lnTo>
                    <a:pt x="627" y="165"/>
                  </a:lnTo>
                  <a:lnTo>
                    <a:pt x="619" y="169"/>
                  </a:lnTo>
                  <a:lnTo>
                    <a:pt x="612" y="171"/>
                  </a:lnTo>
                  <a:lnTo>
                    <a:pt x="604" y="176"/>
                  </a:lnTo>
                  <a:lnTo>
                    <a:pt x="600" y="178"/>
                  </a:lnTo>
                  <a:lnTo>
                    <a:pt x="597" y="180"/>
                  </a:lnTo>
                  <a:lnTo>
                    <a:pt x="593" y="184"/>
                  </a:lnTo>
                  <a:lnTo>
                    <a:pt x="587" y="184"/>
                  </a:lnTo>
                  <a:lnTo>
                    <a:pt x="583" y="188"/>
                  </a:lnTo>
                  <a:lnTo>
                    <a:pt x="580" y="190"/>
                  </a:lnTo>
                  <a:lnTo>
                    <a:pt x="574" y="192"/>
                  </a:lnTo>
                  <a:lnTo>
                    <a:pt x="570" y="195"/>
                  </a:lnTo>
                  <a:lnTo>
                    <a:pt x="564" y="195"/>
                  </a:lnTo>
                  <a:lnTo>
                    <a:pt x="561" y="199"/>
                  </a:lnTo>
                  <a:lnTo>
                    <a:pt x="555" y="201"/>
                  </a:lnTo>
                  <a:lnTo>
                    <a:pt x="549" y="203"/>
                  </a:lnTo>
                  <a:lnTo>
                    <a:pt x="543" y="205"/>
                  </a:lnTo>
                  <a:lnTo>
                    <a:pt x="538" y="207"/>
                  </a:lnTo>
                  <a:lnTo>
                    <a:pt x="534" y="209"/>
                  </a:lnTo>
                  <a:lnTo>
                    <a:pt x="528" y="212"/>
                  </a:lnTo>
                  <a:lnTo>
                    <a:pt x="521" y="214"/>
                  </a:lnTo>
                  <a:lnTo>
                    <a:pt x="517" y="214"/>
                  </a:lnTo>
                  <a:lnTo>
                    <a:pt x="509" y="216"/>
                  </a:lnTo>
                  <a:lnTo>
                    <a:pt x="505" y="218"/>
                  </a:lnTo>
                  <a:lnTo>
                    <a:pt x="498" y="220"/>
                  </a:lnTo>
                  <a:lnTo>
                    <a:pt x="490" y="222"/>
                  </a:lnTo>
                  <a:lnTo>
                    <a:pt x="484" y="224"/>
                  </a:lnTo>
                  <a:lnTo>
                    <a:pt x="479" y="228"/>
                  </a:lnTo>
                  <a:lnTo>
                    <a:pt x="469" y="228"/>
                  </a:lnTo>
                  <a:lnTo>
                    <a:pt x="462" y="230"/>
                  </a:lnTo>
                  <a:lnTo>
                    <a:pt x="454" y="231"/>
                  </a:lnTo>
                  <a:lnTo>
                    <a:pt x="446" y="233"/>
                  </a:lnTo>
                  <a:lnTo>
                    <a:pt x="437" y="235"/>
                  </a:lnTo>
                  <a:lnTo>
                    <a:pt x="429" y="237"/>
                  </a:lnTo>
                  <a:lnTo>
                    <a:pt x="422" y="239"/>
                  </a:lnTo>
                  <a:lnTo>
                    <a:pt x="414" y="241"/>
                  </a:lnTo>
                  <a:lnTo>
                    <a:pt x="405" y="241"/>
                  </a:lnTo>
                  <a:lnTo>
                    <a:pt x="395" y="243"/>
                  </a:lnTo>
                  <a:lnTo>
                    <a:pt x="386" y="243"/>
                  </a:lnTo>
                  <a:lnTo>
                    <a:pt x="378" y="245"/>
                  </a:lnTo>
                  <a:lnTo>
                    <a:pt x="368" y="245"/>
                  </a:lnTo>
                  <a:lnTo>
                    <a:pt x="361" y="245"/>
                  </a:lnTo>
                  <a:lnTo>
                    <a:pt x="353" y="245"/>
                  </a:lnTo>
                  <a:lnTo>
                    <a:pt x="344" y="247"/>
                  </a:lnTo>
                  <a:lnTo>
                    <a:pt x="334" y="247"/>
                  </a:lnTo>
                  <a:lnTo>
                    <a:pt x="325" y="247"/>
                  </a:lnTo>
                  <a:lnTo>
                    <a:pt x="317" y="247"/>
                  </a:lnTo>
                  <a:lnTo>
                    <a:pt x="308" y="247"/>
                  </a:lnTo>
                  <a:lnTo>
                    <a:pt x="298" y="245"/>
                  </a:lnTo>
                  <a:lnTo>
                    <a:pt x="291" y="245"/>
                  </a:lnTo>
                  <a:lnTo>
                    <a:pt x="281" y="245"/>
                  </a:lnTo>
                  <a:lnTo>
                    <a:pt x="273" y="245"/>
                  </a:lnTo>
                  <a:lnTo>
                    <a:pt x="264" y="243"/>
                  </a:lnTo>
                  <a:lnTo>
                    <a:pt x="256" y="243"/>
                  </a:lnTo>
                  <a:lnTo>
                    <a:pt x="247" y="241"/>
                  </a:lnTo>
                  <a:lnTo>
                    <a:pt x="239" y="241"/>
                  </a:lnTo>
                  <a:lnTo>
                    <a:pt x="232" y="239"/>
                  </a:lnTo>
                  <a:lnTo>
                    <a:pt x="224" y="239"/>
                  </a:lnTo>
                  <a:lnTo>
                    <a:pt x="214" y="237"/>
                  </a:lnTo>
                  <a:lnTo>
                    <a:pt x="207" y="235"/>
                  </a:lnTo>
                  <a:lnTo>
                    <a:pt x="199" y="233"/>
                  </a:lnTo>
                  <a:lnTo>
                    <a:pt x="192" y="231"/>
                  </a:lnTo>
                  <a:lnTo>
                    <a:pt x="182" y="230"/>
                  </a:lnTo>
                  <a:lnTo>
                    <a:pt x="175" y="228"/>
                  </a:lnTo>
                  <a:lnTo>
                    <a:pt x="167" y="226"/>
                  </a:lnTo>
                  <a:lnTo>
                    <a:pt x="159" y="224"/>
                  </a:lnTo>
                  <a:lnTo>
                    <a:pt x="154" y="222"/>
                  </a:lnTo>
                  <a:lnTo>
                    <a:pt x="146" y="220"/>
                  </a:lnTo>
                  <a:lnTo>
                    <a:pt x="140" y="218"/>
                  </a:lnTo>
                  <a:lnTo>
                    <a:pt x="133" y="214"/>
                  </a:lnTo>
                  <a:lnTo>
                    <a:pt x="125" y="214"/>
                  </a:lnTo>
                  <a:lnTo>
                    <a:pt x="119" y="211"/>
                  </a:lnTo>
                  <a:lnTo>
                    <a:pt x="114" y="209"/>
                  </a:lnTo>
                  <a:lnTo>
                    <a:pt x="108" y="207"/>
                  </a:lnTo>
                  <a:lnTo>
                    <a:pt x="102" y="203"/>
                  </a:lnTo>
                  <a:lnTo>
                    <a:pt x="97" y="201"/>
                  </a:lnTo>
                  <a:lnTo>
                    <a:pt x="91" y="199"/>
                  </a:lnTo>
                  <a:lnTo>
                    <a:pt x="85" y="195"/>
                  </a:lnTo>
                  <a:lnTo>
                    <a:pt x="81" y="192"/>
                  </a:lnTo>
                  <a:lnTo>
                    <a:pt x="78" y="190"/>
                  </a:lnTo>
                  <a:lnTo>
                    <a:pt x="68" y="184"/>
                  </a:lnTo>
                  <a:lnTo>
                    <a:pt x="62" y="178"/>
                  </a:lnTo>
                  <a:lnTo>
                    <a:pt x="55" y="173"/>
                  </a:lnTo>
                  <a:lnTo>
                    <a:pt x="49" y="167"/>
                  </a:lnTo>
                  <a:lnTo>
                    <a:pt x="47" y="159"/>
                  </a:lnTo>
                  <a:lnTo>
                    <a:pt x="45" y="154"/>
                  </a:lnTo>
                  <a:lnTo>
                    <a:pt x="43" y="148"/>
                  </a:lnTo>
                  <a:lnTo>
                    <a:pt x="43" y="140"/>
                  </a:lnTo>
                  <a:lnTo>
                    <a:pt x="45" y="135"/>
                  </a:lnTo>
                  <a:lnTo>
                    <a:pt x="49" y="129"/>
                  </a:lnTo>
                  <a:lnTo>
                    <a:pt x="51" y="123"/>
                  </a:lnTo>
                  <a:lnTo>
                    <a:pt x="57" y="117"/>
                  </a:lnTo>
                  <a:lnTo>
                    <a:pt x="62" y="112"/>
                  </a:lnTo>
                  <a:lnTo>
                    <a:pt x="70" y="108"/>
                  </a:lnTo>
                  <a:lnTo>
                    <a:pt x="72" y="104"/>
                  </a:lnTo>
                  <a:lnTo>
                    <a:pt x="78" y="100"/>
                  </a:lnTo>
                  <a:lnTo>
                    <a:pt x="80" y="98"/>
                  </a:lnTo>
                  <a:lnTo>
                    <a:pt x="85" y="95"/>
                  </a:lnTo>
                  <a:lnTo>
                    <a:pt x="89" y="93"/>
                  </a:lnTo>
                  <a:lnTo>
                    <a:pt x="95" y="91"/>
                  </a:lnTo>
                  <a:lnTo>
                    <a:pt x="99" y="89"/>
                  </a:lnTo>
                  <a:lnTo>
                    <a:pt x="104" y="87"/>
                  </a:lnTo>
                  <a:lnTo>
                    <a:pt x="110" y="85"/>
                  </a:lnTo>
                  <a:lnTo>
                    <a:pt x="114" y="81"/>
                  </a:lnTo>
                  <a:lnTo>
                    <a:pt x="119" y="79"/>
                  </a:lnTo>
                  <a:lnTo>
                    <a:pt x="125" y="78"/>
                  </a:lnTo>
                  <a:lnTo>
                    <a:pt x="129" y="76"/>
                  </a:lnTo>
                  <a:lnTo>
                    <a:pt x="137" y="74"/>
                  </a:lnTo>
                  <a:lnTo>
                    <a:pt x="142" y="72"/>
                  </a:lnTo>
                  <a:lnTo>
                    <a:pt x="148" y="70"/>
                  </a:lnTo>
                  <a:lnTo>
                    <a:pt x="156" y="68"/>
                  </a:lnTo>
                  <a:lnTo>
                    <a:pt x="159" y="66"/>
                  </a:lnTo>
                  <a:lnTo>
                    <a:pt x="167" y="64"/>
                  </a:lnTo>
                  <a:lnTo>
                    <a:pt x="173" y="62"/>
                  </a:lnTo>
                  <a:lnTo>
                    <a:pt x="178" y="60"/>
                  </a:lnTo>
                  <a:lnTo>
                    <a:pt x="186" y="59"/>
                  </a:lnTo>
                  <a:lnTo>
                    <a:pt x="192" y="57"/>
                  </a:lnTo>
                  <a:lnTo>
                    <a:pt x="199" y="57"/>
                  </a:lnTo>
                  <a:lnTo>
                    <a:pt x="203" y="55"/>
                  </a:lnTo>
                  <a:lnTo>
                    <a:pt x="211" y="53"/>
                  </a:lnTo>
                  <a:lnTo>
                    <a:pt x="216" y="51"/>
                  </a:lnTo>
                  <a:lnTo>
                    <a:pt x="224" y="51"/>
                  </a:lnTo>
                  <a:lnTo>
                    <a:pt x="230" y="49"/>
                  </a:lnTo>
                  <a:lnTo>
                    <a:pt x="237" y="49"/>
                  </a:lnTo>
                  <a:lnTo>
                    <a:pt x="243" y="47"/>
                  </a:lnTo>
                  <a:lnTo>
                    <a:pt x="251" y="47"/>
                  </a:lnTo>
                  <a:lnTo>
                    <a:pt x="256" y="45"/>
                  </a:lnTo>
                  <a:lnTo>
                    <a:pt x="262" y="45"/>
                  </a:lnTo>
                  <a:lnTo>
                    <a:pt x="270" y="45"/>
                  </a:lnTo>
                  <a:lnTo>
                    <a:pt x="275" y="43"/>
                  </a:lnTo>
                  <a:lnTo>
                    <a:pt x="281" y="43"/>
                  </a:lnTo>
                  <a:lnTo>
                    <a:pt x="289" y="41"/>
                  </a:lnTo>
                  <a:lnTo>
                    <a:pt x="294" y="41"/>
                  </a:lnTo>
                  <a:lnTo>
                    <a:pt x="302" y="41"/>
                  </a:lnTo>
                  <a:lnTo>
                    <a:pt x="308" y="41"/>
                  </a:lnTo>
                  <a:lnTo>
                    <a:pt x="313" y="41"/>
                  </a:lnTo>
                  <a:lnTo>
                    <a:pt x="319" y="40"/>
                  </a:lnTo>
                  <a:lnTo>
                    <a:pt x="325" y="40"/>
                  </a:lnTo>
                  <a:lnTo>
                    <a:pt x="330" y="40"/>
                  </a:lnTo>
                  <a:lnTo>
                    <a:pt x="336" y="40"/>
                  </a:lnTo>
                  <a:lnTo>
                    <a:pt x="342" y="40"/>
                  </a:lnTo>
                  <a:lnTo>
                    <a:pt x="348" y="41"/>
                  </a:lnTo>
                  <a:lnTo>
                    <a:pt x="353" y="41"/>
                  </a:lnTo>
                  <a:lnTo>
                    <a:pt x="357" y="41"/>
                  </a:lnTo>
                  <a:lnTo>
                    <a:pt x="361" y="41"/>
                  </a:lnTo>
                  <a:lnTo>
                    <a:pt x="367" y="41"/>
                  </a:lnTo>
                  <a:lnTo>
                    <a:pt x="372" y="41"/>
                  </a:lnTo>
                  <a:lnTo>
                    <a:pt x="378" y="41"/>
                  </a:lnTo>
                  <a:lnTo>
                    <a:pt x="382" y="41"/>
                  </a:lnTo>
                  <a:lnTo>
                    <a:pt x="388" y="41"/>
                  </a:lnTo>
                  <a:lnTo>
                    <a:pt x="391" y="41"/>
                  </a:lnTo>
                  <a:lnTo>
                    <a:pt x="397" y="41"/>
                  </a:lnTo>
                  <a:lnTo>
                    <a:pt x="401" y="41"/>
                  </a:lnTo>
                  <a:lnTo>
                    <a:pt x="407" y="41"/>
                  </a:lnTo>
                  <a:lnTo>
                    <a:pt x="412" y="41"/>
                  </a:lnTo>
                  <a:lnTo>
                    <a:pt x="416" y="43"/>
                  </a:lnTo>
                  <a:lnTo>
                    <a:pt x="422" y="43"/>
                  </a:lnTo>
                  <a:lnTo>
                    <a:pt x="427" y="43"/>
                  </a:lnTo>
                  <a:lnTo>
                    <a:pt x="431" y="43"/>
                  </a:lnTo>
                  <a:lnTo>
                    <a:pt x="435" y="43"/>
                  </a:lnTo>
                  <a:lnTo>
                    <a:pt x="441" y="43"/>
                  </a:lnTo>
                  <a:lnTo>
                    <a:pt x="445" y="45"/>
                  </a:lnTo>
                  <a:lnTo>
                    <a:pt x="450" y="45"/>
                  </a:lnTo>
                  <a:lnTo>
                    <a:pt x="454" y="45"/>
                  </a:lnTo>
                  <a:lnTo>
                    <a:pt x="460" y="45"/>
                  </a:lnTo>
                  <a:lnTo>
                    <a:pt x="464" y="45"/>
                  </a:lnTo>
                  <a:lnTo>
                    <a:pt x="467" y="45"/>
                  </a:lnTo>
                  <a:lnTo>
                    <a:pt x="473" y="45"/>
                  </a:lnTo>
                  <a:lnTo>
                    <a:pt x="477" y="47"/>
                  </a:lnTo>
                  <a:lnTo>
                    <a:pt x="483" y="47"/>
                  </a:lnTo>
                  <a:lnTo>
                    <a:pt x="486" y="47"/>
                  </a:lnTo>
                  <a:lnTo>
                    <a:pt x="490" y="47"/>
                  </a:lnTo>
                  <a:lnTo>
                    <a:pt x="494" y="49"/>
                  </a:lnTo>
                  <a:lnTo>
                    <a:pt x="500" y="49"/>
                  </a:lnTo>
                  <a:lnTo>
                    <a:pt x="507" y="49"/>
                  </a:lnTo>
                  <a:lnTo>
                    <a:pt x="515" y="51"/>
                  </a:lnTo>
                  <a:lnTo>
                    <a:pt x="522" y="51"/>
                  </a:lnTo>
                  <a:lnTo>
                    <a:pt x="530" y="53"/>
                  </a:lnTo>
                  <a:lnTo>
                    <a:pt x="536" y="55"/>
                  </a:lnTo>
                  <a:lnTo>
                    <a:pt x="543" y="57"/>
                  </a:lnTo>
                  <a:lnTo>
                    <a:pt x="551" y="57"/>
                  </a:lnTo>
                  <a:lnTo>
                    <a:pt x="557" y="60"/>
                  </a:lnTo>
                  <a:lnTo>
                    <a:pt x="562" y="60"/>
                  </a:lnTo>
                  <a:lnTo>
                    <a:pt x="568" y="62"/>
                  </a:lnTo>
                  <a:lnTo>
                    <a:pt x="574" y="62"/>
                  </a:lnTo>
                  <a:lnTo>
                    <a:pt x="580" y="66"/>
                  </a:lnTo>
                  <a:lnTo>
                    <a:pt x="583" y="68"/>
                  </a:lnTo>
                  <a:lnTo>
                    <a:pt x="589" y="70"/>
                  </a:lnTo>
                  <a:lnTo>
                    <a:pt x="593" y="72"/>
                  </a:lnTo>
                  <a:lnTo>
                    <a:pt x="597" y="76"/>
                  </a:lnTo>
                  <a:lnTo>
                    <a:pt x="604" y="78"/>
                  </a:lnTo>
                  <a:lnTo>
                    <a:pt x="612" y="83"/>
                  </a:lnTo>
                  <a:lnTo>
                    <a:pt x="618" y="89"/>
                  </a:lnTo>
                  <a:lnTo>
                    <a:pt x="627" y="93"/>
                  </a:lnTo>
                  <a:lnTo>
                    <a:pt x="633" y="97"/>
                  </a:lnTo>
                  <a:lnTo>
                    <a:pt x="640" y="100"/>
                  </a:lnTo>
                  <a:lnTo>
                    <a:pt x="646" y="106"/>
                  </a:lnTo>
                  <a:lnTo>
                    <a:pt x="654" y="110"/>
                  </a:lnTo>
                  <a:lnTo>
                    <a:pt x="657" y="112"/>
                  </a:lnTo>
                  <a:lnTo>
                    <a:pt x="663" y="116"/>
                  </a:lnTo>
                  <a:lnTo>
                    <a:pt x="667" y="117"/>
                  </a:lnTo>
                  <a:lnTo>
                    <a:pt x="673" y="117"/>
                  </a:lnTo>
                  <a:lnTo>
                    <a:pt x="675" y="117"/>
                  </a:lnTo>
                  <a:lnTo>
                    <a:pt x="678" y="116"/>
                  </a:lnTo>
                  <a:lnTo>
                    <a:pt x="680" y="112"/>
                  </a:lnTo>
                  <a:lnTo>
                    <a:pt x="680" y="108"/>
                  </a:lnTo>
                  <a:lnTo>
                    <a:pt x="680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C 0.00069 0.01667 0.00069 0.0331 0.00156 0.04977 C 0.00173 0.05278 0.00347 0.0669 0.00399 0.07199 C 0.00434 0.07454 0.00486 0.0794 0.00486 0.0794 C 0.00538 0.08889 0.00642 0.09676 0.00798 0.10579 C 0.00746 0.13866 0.0066 0.17037 0.00555 0.20301 C 0.0059 0.20718 0.00642 0.21158 0.00642 0.21574 C 0.00642 0.21968 0.00555 0.22755 0.00555 0.22755 " pathEditMode="relative" ptsTypes="fffffff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C -0.00052 0.02755 -0.00173 0.05417 -0.00607 0.08125 C -0.0066 0.09561 -0.00624 0.11135 -0.0085 0.12547 C -0.01128 0.16112 -0.01598 0.19514 0.00087 0.2213 C 0.00261 0.22871 0.00313 0.23658 0.00521 0.24375 C 0.00643 0.25348 0.0066 0.26227 0.01303 0.26783 C 0.01389 0.27315 0.01303 0.27153 0.01476 0.27408 " pathEditMode="relative" rAng="0" ptsTypes="ffffff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1374043"/>
            <a:ext cx="8078153" cy="395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729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간략한 설명</a:t>
            </a:r>
            <a:endParaRPr lang="ko-KR" altLang="en-US" dirty="0"/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649706"/>
            <a:ext cx="7439219" cy="338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문장 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27100" y="1590675"/>
            <a:ext cx="7259638" cy="3560763"/>
          </a:xfrm>
        </p:spPr>
        <p:txBody>
          <a:bodyPr/>
          <a:lstStyle/>
          <a:p>
            <a:r>
              <a:rPr lang="ko-KR" altLang="en-US" sz="1800" dirty="0"/>
              <a:t>함수는 여러 개의 문장으로 이루어진다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문장들은 순차적으로 실행된다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r>
              <a:rPr lang="ko-KR" altLang="en-US" sz="1800" dirty="0" smtClean="0"/>
              <a:t>문장의 끝에는 반드시 </a:t>
            </a:r>
            <a:r>
              <a:rPr lang="en-US" altLang="ko-KR" sz="1800" dirty="0" smtClean="0"/>
              <a:t>;</a:t>
            </a:r>
            <a:r>
              <a:rPr lang="ko-KR" altLang="en-US" sz="1800" dirty="0" smtClean="0"/>
              <a:t>이 있어야 한다</a:t>
            </a:r>
            <a:r>
              <a:rPr lang="en-US" altLang="ko-KR" sz="1800" dirty="0" smtClean="0"/>
              <a:t>. </a:t>
            </a:r>
            <a:endParaRPr lang="en-US" altLang="ko-KR" sz="1800" dirty="0"/>
          </a:p>
        </p:txBody>
      </p:sp>
      <p:pic>
        <p:nvPicPr>
          <p:cNvPr id="49050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07" y="2674191"/>
            <a:ext cx="5545138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506271"/>
            <a:ext cx="8614362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 err="1" smtClean="0"/>
              <a:t>반환값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4" y="1331947"/>
            <a:ext cx="7933844" cy="407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문장의 끝에 추가하여야 하는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가 하는 기능은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1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</a:t>
            </a:r>
            <a:r>
              <a:rPr lang="ko-KR" altLang="en-US" dirty="0" smtClean="0"/>
              <a:t>환경의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</a:t>
            </a:r>
            <a:r>
              <a:rPr lang="en-US" altLang="ko-KR" dirty="0" smtClean="0"/>
              <a:t>Studio:</a:t>
            </a:r>
            <a:r>
              <a:rPr lang="en-US" altLang="ko-KR" dirty="0"/>
              <a:t>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 err="1"/>
              <a:t>Dev</a:t>
            </a:r>
            <a:r>
              <a:rPr lang="en-US" altLang="ko-KR" dirty="0"/>
              <a:t>-C++: 		</a:t>
            </a:r>
            <a:r>
              <a:rPr lang="ko-KR" altLang="en-US" dirty="0"/>
              <a:t>오픈 소스 프로젝트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124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응용 프로그램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#1</a:t>
            </a:r>
            <a:endParaRPr lang="ko-KR" altLang="en-US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2568" name="Rectangle 2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70" y="2267883"/>
            <a:ext cx="4321622" cy="34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첫번째 버전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49325" y="1944688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</a:t>
            </a:r>
            <a:r>
              <a:rPr lang="en-US" altLang="ko-KR" dirty="0" smtClean="0">
                <a:solidFill>
                  <a:srgbClr val="800000"/>
                </a:solidFill>
                <a:latin typeface="Trebuchet MS" pitchFamily="34" charset="0"/>
              </a:rPr>
              <a:t>World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!"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 smtClean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0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01" name="_x262756120" descr="EMB000003d036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91" y="4148764"/>
            <a:ext cx="5067626" cy="23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93330" y="2768382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01168" y="1944688"/>
            <a:ext cx="30126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 bwMode="auto">
          <a:xfrm>
            <a:off x="3496235" y="2181516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81620" y="3649916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줄바꿈 문자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\n</a:t>
            </a:r>
            <a:endParaRPr lang="ko-KR" altLang="en-US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45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줄바꿈 문자인 </a:t>
            </a:r>
            <a:r>
              <a:rPr lang="en-US" altLang="ko-KR"/>
              <a:t>\n</a:t>
            </a:r>
            <a:r>
              <a:rPr lang="ko-KR" altLang="en-US"/>
              <a:t>은 화면에서 커서는 다음줄로 이동하게 한다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줄바꿈</a:t>
            </a:r>
            <a:r>
              <a:rPr lang="ko-KR" altLang="en-US" dirty="0" smtClean="0"/>
              <a:t> 문자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사용하면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049" name="_x262754840" descr="EMB000003d0368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" y="2224526"/>
            <a:ext cx="7914555" cy="21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4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줄바꿈</a:t>
            </a:r>
            <a:r>
              <a:rPr lang="ko-KR" altLang="en-US" dirty="0">
                <a:latin typeface="+mj-ea"/>
                <a:ea typeface="+mj-ea"/>
              </a:rPr>
              <a:t> 문자를 포함하면 우리가 원하던 결과가 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 smtClean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 smtClean="0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 smtClean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 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</p:txBody>
      </p:sp>
      <p:pic>
        <p:nvPicPr>
          <p:cNvPr id="538634" name="Picture 10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7931" y="1103460"/>
            <a:ext cx="12017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응용 프로그램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#2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6097" name="_x262755480" descr="EMB000003d0369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46" y="2270631"/>
            <a:ext cx="4295374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응용 프로그램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역시 문장들은 순차적으로 수행된다는 점을 이용한다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71883" y="1966539"/>
            <a:ext cx="4205287" cy="33750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 smtClean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 smtClean="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include 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 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main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printf(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"3 X 1 = 3\n");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2 = 6\n");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3 = 9\n");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H="1">
            <a:off x="3703703" y="3565838"/>
            <a:ext cx="2597205" cy="37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화살표 연결선 5"/>
          <p:cNvCxnSpPr/>
          <p:nvPr/>
        </p:nvCxnSpPr>
        <p:spPr bwMode="auto">
          <a:xfrm flipH="1">
            <a:off x="3703705" y="3468064"/>
            <a:ext cx="2597203" cy="194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370063" y="3144899"/>
            <a:ext cx="253381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703705" y="3662729"/>
            <a:ext cx="2666358" cy="607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 새로운 줄을 만드는데 사용되는 특수한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“사과”</a:t>
            </a:r>
            <a:r>
              <a:rPr lang="en-US" altLang="ko-KR" dirty="0"/>
              <a:t>, “</a:t>
            </a:r>
            <a:r>
              <a:rPr lang="ko-KR" altLang="en-US" dirty="0"/>
              <a:t>오렌지”</a:t>
            </a:r>
            <a:r>
              <a:rPr lang="en-US" altLang="ko-KR" dirty="0"/>
              <a:t>, “</a:t>
            </a:r>
            <a:r>
              <a:rPr lang="ko-KR" altLang="en-US" dirty="0"/>
              <a:t>포도”를 한 줄에 하나씩 출력하는 프로그램을 작성하여 보자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구구단 </a:t>
            </a:r>
            <a:r>
              <a:rPr lang="en-US" altLang="ko-KR" dirty="0"/>
              <a:t>3</a:t>
            </a:r>
            <a:r>
              <a:rPr lang="ko-KR" altLang="en-US" dirty="0"/>
              <a:t>단 전체를 출력하는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455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엽서L" pitchFamily="18" charset="-127"/>
                <a:ea typeface="HY엽서L" pitchFamily="18" charset="-127"/>
              </a:rPr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컴파일이나 실행 시에 오류가 발생할 수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+mj-ea"/>
                <a:ea typeface="+mj-ea"/>
              </a:rPr>
              <a:t>(error): </a:t>
            </a:r>
            <a:r>
              <a:rPr lang="ko-KR" altLang="en-US" dirty="0">
                <a:latin typeface="+mj-ea"/>
                <a:ea typeface="+mj-ea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+mj-ea"/>
                <a:ea typeface="+mj-ea"/>
              </a:rPr>
              <a:t>(warning): </a:t>
            </a:r>
            <a:r>
              <a:rPr lang="ko-KR" altLang="en-US" dirty="0">
                <a:latin typeface="+mj-ea"/>
                <a:ea typeface="+mj-ea"/>
              </a:rPr>
              <a:t>경미한 오류</a:t>
            </a:r>
          </a:p>
          <a:p>
            <a:pPr lvl="1"/>
            <a:endParaRPr lang="ko-KR" altLang="en-US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59" y="3608841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엽서L" pitchFamily="18" charset="-127"/>
                <a:ea typeface="HY엽서L" pitchFamily="18" charset="-127"/>
              </a:rPr>
              <a:t>오류의 종류</a:t>
            </a:r>
            <a:endParaRPr lang="ko-KR" altLang="en-US" dirty="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오류의 </a:t>
            </a:r>
            <a:r>
              <a:rPr lang="ko-KR" altLang="en-US" dirty="0">
                <a:latin typeface="+mj-ea"/>
                <a:ea typeface="+mj-ea"/>
              </a:rPr>
              <a:t>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컴파일 시간 오류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대부분 문법적인 오류 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+mj-ea"/>
                <a:ea typeface="+mj-ea"/>
              </a:rPr>
              <a:t>실행 </a:t>
            </a:r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시간 오류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실행 중에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으로 나누는 연산 같은 오류 </a:t>
            </a:r>
            <a:endParaRPr lang="en-US" altLang="ko-KR" dirty="0" smtClean="0">
              <a:latin typeface="+mj-ea"/>
              <a:ea typeface="+mj-ea"/>
            </a:endParaRPr>
          </a:p>
          <a:p>
            <a:pPr lvl="2"/>
            <a:endParaRPr lang="ko-KR" altLang="en-US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논리 오류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개발 환경의 종류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064" y="1341184"/>
            <a:ext cx="8212138" cy="41529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tx2"/>
                </a:solidFill>
              </a:rPr>
              <a:t>비주얼</a:t>
            </a:r>
            <a:r>
              <a:rPr lang="ko-KR" altLang="en-US" dirty="0" smtClean="0">
                <a:solidFill>
                  <a:schemeClr val="tx2"/>
                </a:solidFill>
              </a:rPr>
              <a:t> 스튜디오 </a:t>
            </a:r>
            <a:r>
              <a:rPr lang="en-US" altLang="ko-KR" dirty="0" smtClean="0">
                <a:solidFill>
                  <a:schemeClr val="tx2"/>
                </a:solidFill>
              </a:rPr>
              <a:t>(Visual Studio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)</a:t>
            </a:r>
            <a:endParaRPr lang="en-US" altLang="ko-KR" dirty="0">
              <a:solidFill>
                <a:schemeClr val="tx2"/>
              </a:solidFill>
            </a:endParaRPr>
          </a:p>
          <a:p>
            <a:pPr lvl="1"/>
            <a:r>
              <a:rPr lang="ko-KR" altLang="en-US" dirty="0"/>
              <a:t>마이크로소프트사의 제품</a:t>
            </a:r>
          </a:p>
          <a:p>
            <a:pPr lvl="1"/>
            <a:r>
              <a:rPr lang="ko-KR" altLang="en-US" dirty="0"/>
              <a:t>윈도우 기반의 거의 모든 형태의 응용 프로그램 제작 가능</a:t>
            </a:r>
          </a:p>
          <a:p>
            <a:pPr lvl="1"/>
            <a:r>
              <a:rPr lang="ko-KR" altLang="en-US" dirty="0"/>
              <a:t>최신 버전</a:t>
            </a:r>
            <a:r>
              <a:rPr lang="en-US" altLang="ko-KR" dirty="0"/>
              <a:t>: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스튜디오</a:t>
            </a:r>
            <a:r>
              <a:rPr lang="en-US" altLang="ko-KR" dirty="0"/>
              <a:t> </a:t>
            </a:r>
            <a:r>
              <a:rPr lang="en-US" altLang="ko-KR" dirty="0" smtClean="0"/>
              <a:t>2015</a:t>
            </a:r>
            <a:endParaRPr lang="en-US" altLang="ko-KR" dirty="0"/>
          </a:p>
          <a:p>
            <a:pPr lvl="1"/>
            <a:r>
              <a:rPr lang="ko-KR" altLang="en-US" dirty="0"/>
              <a:t>우리가 사용할 버전</a:t>
            </a:r>
            <a:r>
              <a:rPr lang="en-US" altLang="ko-KR" dirty="0"/>
              <a:t>: </a:t>
            </a:r>
            <a:r>
              <a:rPr lang="ko-KR" altLang="en-US" u="sng" dirty="0" err="1"/>
              <a:t>비주얼</a:t>
            </a:r>
            <a:r>
              <a:rPr lang="ko-KR" altLang="en-US" u="sng" dirty="0"/>
              <a:t> </a:t>
            </a:r>
            <a:r>
              <a:rPr lang="ko-KR" altLang="en-US" u="sng" dirty="0" smtClean="0"/>
              <a:t>스튜디오 </a:t>
            </a:r>
            <a:r>
              <a:rPr lang="en-US" altLang="ko-KR" u="sng" dirty="0" smtClean="0"/>
              <a:t>2015</a:t>
            </a:r>
            <a:endParaRPr lang="en-US" altLang="ko-KR" u="sng" dirty="0"/>
          </a:p>
        </p:txBody>
      </p:sp>
      <p:sp>
        <p:nvSpPr>
          <p:cNvPr id="440327" name="Rectangle 7"/>
          <p:cNvSpPr>
            <a:spLocks noChangeArrowheads="1"/>
          </p:cNvSpPr>
          <p:nvPr/>
        </p:nvSpPr>
        <p:spPr bwMode="auto">
          <a:xfrm>
            <a:off x="0" y="1462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93570" name="Picture 2" descr="G:\Document\Dropbox\zelkun@live.co.kr\Dropbox\스크린샷\스크린샷 2015-08-11 14.57.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8" y="3214687"/>
            <a:ext cx="6005635" cy="32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오류 수정 과정</a:t>
            </a:r>
          </a:p>
        </p:txBody>
      </p:sp>
      <p:grpSp>
        <p:nvGrpSpPr>
          <p:cNvPr id="498692" name="Group 4"/>
          <p:cNvGrpSpPr>
            <a:grpSpLocks/>
          </p:cNvGrpSpPr>
          <p:nvPr/>
        </p:nvGrpSpPr>
        <p:grpSpPr bwMode="auto">
          <a:xfrm>
            <a:off x="1130300" y="1887538"/>
            <a:ext cx="6518275" cy="4408487"/>
            <a:chOff x="749" y="454"/>
            <a:chExt cx="5034" cy="3521"/>
          </a:xfrm>
        </p:grpSpPr>
        <p:pic>
          <p:nvPicPr>
            <p:cNvPr id="498693" name="Picture 5" descr="MCj0378845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071"/>
              <a:ext cx="1406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8694" name="Text Box 6"/>
            <p:cNvSpPr txBox="1">
              <a:spLocks noChangeArrowheads="1"/>
            </p:cNvSpPr>
            <p:nvPr/>
          </p:nvSpPr>
          <p:spPr bwMode="auto">
            <a:xfrm>
              <a:off x="4762" y="1344"/>
              <a:ext cx="64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en-US" altLang="ko-KR" sz="1200" b="1">
                  <a:solidFill>
                    <a:srgbClr val="FF0066"/>
                  </a:solidFill>
                  <a:latin typeface="Lucida Console" pitchFamily="49" charset="0"/>
                  <a:ea typeface="굴림" pitchFamily="50" charset="-127"/>
                </a:rPr>
                <a:t>ERROR!!</a:t>
              </a:r>
            </a:p>
          </p:txBody>
        </p:sp>
        <p:sp>
          <p:nvSpPr>
            <p:cNvPr id="498695" name="AutoShape 7"/>
            <p:cNvSpPr>
              <a:spLocks noChangeArrowheads="1"/>
            </p:cNvSpPr>
            <p:nvPr/>
          </p:nvSpPr>
          <p:spPr bwMode="auto">
            <a:xfrm>
              <a:off x="749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소스파일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test.c</a:t>
              </a:r>
            </a:p>
          </p:txBody>
        </p:sp>
        <p:sp>
          <p:nvSpPr>
            <p:cNvPr id="498696" name="AutoShape 8"/>
            <p:cNvSpPr>
              <a:spLocks noChangeArrowheads="1"/>
            </p:cNvSpPr>
            <p:nvPr/>
          </p:nvSpPr>
          <p:spPr bwMode="auto">
            <a:xfrm>
              <a:off x="2032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오브젝트</a:t>
              </a:r>
            </a:p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파일</a:t>
              </a: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test.obj</a:t>
              </a:r>
            </a:p>
          </p:txBody>
        </p:sp>
        <p:sp>
          <p:nvSpPr>
            <p:cNvPr id="498697" name="AutoShape 9"/>
            <p:cNvSpPr>
              <a:spLocks noChangeArrowheads="1"/>
            </p:cNvSpPr>
            <p:nvPr/>
          </p:nvSpPr>
          <p:spPr bwMode="auto">
            <a:xfrm>
              <a:off x="3257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실행파일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test.exe</a:t>
              </a:r>
            </a:p>
          </p:txBody>
        </p:sp>
        <p:sp>
          <p:nvSpPr>
            <p:cNvPr id="498698" name="AutoShape 10"/>
            <p:cNvSpPr>
              <a:spLocks noChangeArrowheads="1"/>
            </p:cNvSpPr>
            <p:nvPr/>
          </p:nvSpPr>
          <p:spPr bwMode="auto">
            <a:xfrm>
              <a:off x="2744" y="1480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699" name="Text Box 11"/>
            <p:cNvSpPr txBox="1">
              <a:spLocks noChangeArrowheads="1"/>
            </p:cNvSpPr>
            <p:nvPr/>
          </p:nvSpPr>
          <p:spPr bwMode="auto">
            <a:xfrm>
              <a:off x="1372" y="454"/>
              <a:ext cx="770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컴파일러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(compiler)</a:t>
              </a:r>
            </a:p>
          </p:txBody>
        </p:sp>
        <p:sp>
          <p:nvSpPr>
            <p:cNvPr id="498700" name="AutoShape 12"/>
            <p:cNvSpPr>
              <a:spLocks noChangeArrowheads="1"/>
            </p:cNvSpPr>
            <p:nvPr/>
          </p:nvSpPr>
          <p:spPr bwMode="auto">
            <a:xfrm>
              <a:off x="3983" y="1480"/>
              <a:ext cx="439" cy="409"/>
            </a:xfrm>
            <a:prstGeom prst="rightArrow">
              <a:avLst>
                <a:gd name="adj1" fmla="val 50000"/>
                <a:gd name="adj2" fmla="val 26834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1" name="Line 13"/>
            <p:cNvSpPr>
              <a:spLocks noChangeShapeType="1"/>
            </p:cNvSpPr>
            <p:nvPr/>
          </p:nvSpPr>
          <p:spPr bwMode="auto">
            <a:xfrm>
              <a:off x="1688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2" name="Line 14"/>
            <p:cNvSpPr>
              <a:spLocks noChangeShapeType="1"/>
            </p:cNvSpPr>
            <p:nvPr/>
          </p:nvSpPr>
          <p:spPr bwMode="auto">
            <a:xfrm>
              <a:off x="2925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3" name="Text Box 15"/>
            <p:cNvSpPr txBox="1">
              <a:spLocks noChangeArrowheads="1"/>
            </p:cNvSpPr>
            <p:nvPr/>
          </p:nvSpPr>
          <p:spPr bwMode="auto">
            <a:xfrm>
              <a:off x="2676" y="454"/>
              <a:ext cx="535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링커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(linker)</a:t>
              </a:r>
            </a:p>
          </p:txBody>
        </p:sp>
        <p:sp>
          <p:nvSpPr>
            <p:cNvPr id="498704" name="Text Box 16"/>
            <p:cNvSpPr txBox="1">
              <a:spLocks noChangeArrowheads="1"/>
            </p:cNvSpPr>
            <p:nvPr/>
          </p:nvSpPr>
          <p:spPr bwMode="auto">
            <a:xfrm>
              <a:off x="3847" y="454"/>
              <a:ext cx="741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실행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(execution)</a:t>
              </a:r>
            </a:p>
          </p:txBody>
        </p:sp>
        <p:sp>
          <p:nvSpPr>
            <p:cNvPr id="498705" name="Line 17"/>
            <p:cNvSpPr>
              <a:spLocks noChangeShapeType="1"/>
            </p:cNvSpPr>
            <p:nvPr/>
          </p:nvSpPr>
          <p:spPr bwMode="auto">
            <a:xfrm>
              <a:off x="4171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6" name="AutoShape 18"/>
            <p:cNvSpPr>
              <a:spLocks noChangeArrowheads="1"/>
            </p:cNvSpPr>
            <p:nvPr/>
          </p:nvSpPr>
          <p:spPr bwMode="auto">
            <a:xfrm>
              <a:off x="1519" y="1525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7" name="AutoShape 19"/>
            <p:cNvSpPr>
              <a:spLocks noChangeArrowheads="1"/>
            </p:cNvSpPr>
            <p:nvPr/>
          </p:nvSpPr>
          <p:spPr bwMode="auto">
            <a:xfrm>
              <a:off x="1565" y="1842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8" name="AutoShape 20"/>
            <p:cNvSpPr>
              <a:spLocks noChangeArrowheads="1"/>
            </p:cNvSpPr>
            <p:nvPr/>
          </p:nvSpPr>
          <p:spPr bwMode="auto">
            <a:xfrm>
              <a:off x="2744" y="1797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9" name="Text Box 21"/>
            <p:cNvSpPr txBox="1">
              <a:spLocks noChangeArrowheads="1"/>
            </p:cNvSpPr>
            <p:nvPr/>
          </p:nvSpPr>
          <p:spPr bwMode="auto">
            <a:xfrm>
              <a:off x="4600" y="2750"/>
              <a:ext cx="1172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실행 시간 오류</a:t>
              </a:r>
            </a:p>
          </p:txBody>
        </p:sp>
        <p:sp>
          <p:nvSpPr>
            <p:cNvPr id="498710" name="AutoShape 22"/>
            <p:cNvSpPr>
              <a:spLocks noChangeArrowheads="1"/>
            </p:cNvSpPr>
            <p:nvPr/>
          </p:nvSpPr>
          <p:spPr bwMode="auto">
            <a:xfrm>
              <a:off x="4921" y="2024"/>
              <a:ext cx="317" cy="726"/>
            </a:xfrm>
            <a:prstGeom prst="downArrow">
              <a:avLst>
                <a:gd name="adj1" fmla="val 50000"/>
                <a:gd name="adj2" fmla="val 57256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1" name="Text Box 23"/>
            <p:cNvSpPr txBox="1">
              <a:spLocks noChangeArrowheads="1"/>
            </p:cNvSpPr>
            <p:nvPr/>
          </p:nvSpPr>
          <p:spPr bwMode="auto">
            <a:xfrm>
              <a:off x="4713" y="2991"/>
              <a:ext cx="811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논리 오류</a:t>
              </a:r>
            </a:p>
          </p:txBody>
        </p:sp>
        <p:sp>
          <p:nvSpPr>
            <p:cNvPr id="498712" name="Text Box 24"/>
            <p:cNvSpPr txBox="1">
              <a:spLocks noChangeArrowheads="1"/>
            </p:cNvSpPr>
            <p:nvPr/>
          </p:nvSpPr>
          <p:spPr bwMode="auto">
            <a:xfrm>
              <a:off x="1905" y="2826"/>
              <a:ext cx="1327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컴파일 시간 오류</a:t>
              </a:r>
            </a:p>
          </p:txBody>
        </p:sp>
        <p:sp>
          <p:nvSpPr>
            <p:cNvPr id="498713" name="AutoShape 25"/>
            <p:cNvSpPr>
              <a:spLocks noChangeArrowheads="1"/>
            </p:cNvSpPr>
            <p:nvPr/>
          </p:nvSpPr>
          <p:spPr bwMode="auto">
            <a:xfrm flipH="1" flipV="1">
              <a:off x="884" y="3158"/>
              <a:ext cx="1588" cy="317"/>
            </a:xfrm>
            <a:prstGeom prst="curvedDownArrow">
              <a:avLst>
                <a:gd name="adj1" fmla="val 39565"/>
                <a:gd name="adj2" fmla="val 139755"/>
                <a:gd name="adj3" fmla="val 33333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4" name="AutoShape 26"/>
            <p:cNvSpPr>
              <a:spLocks noChangeArrowheads="1"/>
            </p:cNvSpPr>
            <p:nvPr/>
          </p:nvSpPr>
          <p:spPr bwMode="auto">
            <a:xfrm flipH="1" flipV="1">
              <a:off x="793" y="3249"/>
              <a:ext cx="4219" cy="726"/>
            </a:xfrm>
            <a:prstGeom prst="curvedDownArrow">
              <a:avLst>
                <a:gd name="adj1" fmla="val 11838"/>
                <a:gd name="adj2" fmla="val 86793"/>
                <a:gd name="adj3" fmla="val 1419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엽서L" pitchFamily="18" charset="-127"/>
                <a:ea typeface="HY엽서L" pitchFamily="18" charset="-127"/>
              </a:rPr>
              <a:t>오류 </a:t>
            </a:r>
            <a:r>
              <a:rPr lang="en-US" altLang="ko-KR">
                <a:latin typeface="HY엽서L" pitchFamily="18" charset="-127"/>
                <a:ea typeface="HY엽서L" pitchFamily="18" charset="-127"/>
              </a:rPr>
              <a:t>#1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95350" y="1473994"/>
            <a:ext cx="4205288" cy="2452687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ko-KR" noProof="1" smtClean="0">
                <a:latin typeface="Comic Sans MS" pitchFamily="66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include 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int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 main(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voi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	printf("Hello World!\n")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return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}</a:t>
            </a:r>
            <a:endParaRPr kumimoji="1" lang="ko-KR" altLang="en-US" dirty="0">
              <a:latin typeface="Comic Sans MS" pitchFamily="66" charset="0"/>
              <a:ea typeface="굴림" pitchFamily="50" charset="-127"/>
            </a:endParaRPr>
          </a:p>
        </p:txBody>
      </p:sp>
      <p:sp>
        <p:nvSpPr>
          <p:cNvPr id="499720" name="AutoShape 8"/>
          <p:cNvSpPr>
            <a:spLocks noChangeArrowheads="1"/>
          </p:cNvSpPr>
          <p:nvPr/>
        </p:nvSpPr>
        <p:spPr bwMode="auto">
          <a:xfrm>
            <a:off x="6201569" y="2035970"/>
            <a:ext cx="1865312" cy="1738312"/>
          </a:xfrm>
          <a:prstGeom prst="wedgeEllipseCallout">
            <a:avLst>
              <a:gd name="adj1" fmla="val -47616"/>
              <a:gd name="adj2" fmla="val 15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문장의 끝에   </a:t>
            </a:r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;</a:t>
            </a:r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이 없음</a:t>
            </a:r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!!</a:t>
            </a:r>
          </a:p>
        </p:txBody>
      </p:sp>
      <p:sp>
        <p:nvSpPr>
          <p:cNvPr id="499723" name="Line 11"/>
          <p:cNvSpPr>
            <a:spLocks noChangeShapeType="1"/>
          </p:cNvSpPr>
          <p:nvPr/>
        </p:nvSpPr>
        <p:spPr bwMode="auto">
          <a:xfrm>
            <a:off x="6029325" y="5168900"/>
            <a:ext cx="11049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9726" name="Freeform 14"/>
          <p:cNvSpPr>
            <a:spLocks/>
          </p:cNvSpPr>
          <p:nvPr/>
        </p:nvSpPr>
        <p:spPr bwMode="auto">
          <a:xfrm rot="16200000">
            <a:off x="4962098" y="1609726"/>
            <a:ext cx="409575" cy="21812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7121" name="_x262755720" descr="EMB000003d036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0" y="4248737"/>
            <a:ext cx="8202697" cy="19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9722" name="Freeform 10"/>
          <p:cNvSpPr>
            <a:spLocks/>
          </p:cNvSpPr>
          <p:nvPr/>
        </p:nvSpPr>
        <p:spPr bwMode="auto">
          <a:xfrm>
            <a:off x="7467600" y="3926681"/>
            <a:ext cx="409575" cy="15208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오류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#2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893763" y="1331913"/>
            <a:ext cx="4205287" cy="2452687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ko-KR" noProof="1">
                <a:latin typeface="Comic Sans MS" pitchFamily="66" charset="0"/>
                <a:ea typeface="굴림" pitchFamily="50" charset="-127"/>
              </a:rPr>
              <a:t>/* </a:t>
            </a:r>
            <a:r>
              <a:rPr kumimoji="1" lang="ko-KR" noProof="1">
                <a:latin typeface="Comic Sans MS" pitchFamily="66" charset="0"/>
                <a:ea typeface="굴림" pitchFamily="50" charset="-127"/>
              </a:rPr>
              <a:t>에러가발생하는프로그램* </a:t>
            </a:r>
            <a:r>
              <a:rPr kumimoji="1" lang="ko-KR" altLang="ko-KR" noProof="1">
                <a:latin typeface="Comic Sans MS" pitchFamily="66" charset="0"/>
                <a:ea typeface="굴림" pitchFamily="50" charset="-127"/>
              </a:rPr>
              <a:t>/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#include 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008000"/>
              </a:solidFill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	printf("Hello World!\n")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	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}</a:t>
            </a:r>
          </a:p>
        </p:txBody>
      </p:sp>
      <p:sp>
        <p:nvSpPr>
          <p:cNvPr id="502788" name="Text Box 4"/>
          <p:cNvSpPr txBox="1">
            <a:spLocks noChangeArrowheads="1"/>
          </p:cNvSpPr>
          <p:nvPr/>
        </p:nvSpPr>
        <p:spPr bwMode="auto">
          <a:xfrm>
            <a:off x="893763" y="4166354"/>
            <a:ext cx="7704138" cy="1354217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/>
            <a:r>
              <a:rPr lang="en-US" altLang="ko-KR" sz="1600" dirty="0"/>
              <a:t>1&gt;------ </a:t>
            </a:r>
            <a:r>
              <a:rPr lang="ko-KR" altLang="en-US" sz="1600" dirty="0" err="1"/>
              <a:t>빌드</a:t>
            </a:r>
            <a:r>
              <a:rPr lang="ko-KR" altLang="en-US" sz="1600" dirty="0"/>
              <a:t> 시작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</a:t>
            </a:r>
            <a:r>
              <a:rPr lang="en-US" altLang="ko-KR" sz="1600" dirty="0"/>
              <a:t>: hello, </a:t>
            </a:r>
            <a:r>
              <a:rPr lang="ko-KR" altLang="en-US" sz="1600" dirty="0"/>
              <a:t>구성</a:t>
            </a:r>
            <a:r>
              <a:rPr lang="en-US" altLang="ko-KR" sz="1600" dirty="0"/>
              <a:t>: Debug Win32 ------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 </a:t>
            </a:r>
            <a:r>
              <a:rPr lang="en-US" altLang="ko-KR" sz="1600" dirty="0" err="1"/>
              <a:t>hello.c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1&gt;c:\users\chun\documents\visual studio 2010\projects\hello\hello\</a:t>
            </a:r>
            <a:r>
              <a:rPr lang="en-US" altLang="ko-KR" sz="1600" dirty="0" err="1"/>
              <a:t>hello.c</a:t>
            </a:r>
            <a:r>
              <a:rPr lang="en-US" altLang="ko-KR" sz="1600" dirty="0"/>
              <a:t>(9): fatal error C1071: </a:t>
            </a:r>
            <a:r>
              <a:rPr lang="ko-KR" altLang="en-US" sz="1600" dirty="0"/>
              <a:t>주석에서 예기치 않은 파일의 끝이 나타났습니다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========== </a:t>
            </a:r>
            <a:r>
              <a:rPr lang="ko-KR" altLang="en-US" sz="1600" dirty="0" err="1"/>
              <a:t>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0, </a:t>
            </a:r>
            <a:r>
              <a:rPr lang="ko-KR" altLang="en-US" sz="1600" dirty="0"/>
              <a:t>실패 </a:t>
            </a:r>
            <a:r>
              <a:rPr lang="en-US" altLang="ko-KR" sz="1600" dirty="0"/>
              <a:t>1,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 ==========</a:t>
            </a:r>
            <a:endParaRPr lang="ko-KR" altLang="en-US" sz="1600" dirty="0"/>
          </a:p>
        </p:txBody>
      </p:sp>
      <p:sp>
        <p:nvSpPr>
          <p:cNvPr id="502789" name="AutoShape 5"/>
          <p:cNvSpPr>
            <a:spLocks noChangeArrowheads="1"/>
          </p:cNvSpPr>
          <p:nvPr/>
        </p:nvSpPr>
        <p:spPr bwMode="auto">
          <a:xfrm>
            <a:off x="5994400" y="1493838"/>
            <a:ext cx="2200275" cy="1847850"/>
          </a:xfrm>
          <a:prstGeom prst="wedgeEllipseCallout">
            <a:avLst>
              <a:gd name="adj1" fmla="val -47185"/>
              <a:gd name="adj2" fmla="val 22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*과 </a:t>
            </a:r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/</a:t>
            </a:r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이 떨어져 있음</a:t>
            </a:r>
          </a:p>
          <a:p>
            <a:pPr algn="ctr"/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-&gt; </a:t>
            </a:r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전체가 주석처리됨</a:t>
            </a:r>
          </a:p>
        </p:txBody>
      </p:sp>
      <p:sp>
        <p:nvSpPr>
          <p:cNvPr id="502790" name="Freeform 6"/>
          <p:cNvSpPr>
            <a:spLocks/>
          </p:cNvSpPr>
          <p:nvPr/>
        </p:nvSpPr>
        <p:spPr bwMode="auto">
          <a:xfrm>
            <a:off x="6843713" y="3195638"/>
            <a:ext cx="409575" cy="16478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>
            <a:off x="5087938" y="5149850"/>
            <a:ext cx="11049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2792" name="Freeform 8"/>
          <p:cNvSpPr>
            <a:spLocks/>
          </p:cNvSpPr>
          <p:nvPr/>
        </p:nvSpPr>
        <p:spPr bwMode="auto">
          <a:xfrm>
            <a:off x="4013200" y="996950"/>
            <a:ext cx="2532063" cy="533400"/>
          </a:xfrm>
          <a:custGeom>
            <a:avLst/>
            <a:gdLst>
              <a:gd name="T0" fmla="*/ 1595 w 1595"/>
              <a:gd name="T1" fmla="*/ 336 h 336"/>
              <a:gd name="T2" fmla="*/ 1401 w 1595"/>
              <a:gd name="T3" fmla="*/ 176 h 336"/>
              <a:gd name="T4" fmla="*/ 1230 w 1595"/>
              <a:gd name="T5" fmla="*/ 24 h 336"/>
              <a:gd name="T6" fmla="*/ 779 w 1595"/>
              <a:gd name="T7" fmla="*/ 1 h 336"/>
              <a:gd name="T8" fmla="*/ 550 w 1595"/>
              <a:gd name="T9" fmla="*/ 18 h 336"/>
              <a:gd name="T10" fmla="*/ 355 w 1595"/>
              <a:gd name="T11" fmla="*/ 93 h 336"/>
              <a:gd name="T12" fmla="*/ 186 w 1595"/>
              <a:gd name="T13" fmla="*/ 162 h 336"/>
              <a:gd name="T14" fmla="*/ 51 w 1595"/>
              <a:gd name="T15" fmla="*/ 230 h 336"/>
              <a:gd name="T16" fmla="*/ 0 w 1595"/>
              <a:gd name="T17" fmla="*/ 259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5" h="336">
                <a:moveTo>
                  <a:pt x="1595" y="336"/>
                </a:moveTo>
                <a:cubicBezTo>
                  <a:pt x="1547" y="325"/>
                  <a:pt x="1450" y="192"/>
                  <a:pt x="1401" y="176"/>
                </a:cubicBezTo>
                <a:cubicBezTo>
                  <a:pt x="1341" y="157"/>
                  <a:pt x="1292" y="39"/>
                  <a:pt x="1230" y="24"/>
                </a:cubicBezTo>
                <a:cubicBezTo>
                  <a:pt x="1089" y="18"/>
                  <a:pt x="910" y="24"/>
                  <a:pt x="779" y="1"/>
                </a:cubicBezTo>
                <a:cubicBezTo>
                  <a:pt x="601" y="8"/>
                  <a:pt x="677" y="0"/>
                  <a:pt x="550" y="18"/>
                </a:cubicBezTo>
                <a:cubicBezTo>
                  <a:pt x="495" y="26"/>
                  <a:pt x="397" y="71"/>
                  <a:pt x="355" y="93"/>
                </a:cubicBezTo>
                <a:cubicBezTo>
                  <a:pt x="305" y="121"/>
                  <a:pt x="241" y="141"/>
                  <a:pt x="186" y="162"/>
                </a:cubicBezTo>
                <a:cubicBezTo>
                  <a:pt x="164" y="171"/>
                  <a:pt x="65" y="220"/>
                  <a:pt x="51" y="230"/>
                </a:cubicBezTo>
                <a:cubicBezTo>
                  <a:pt x="33" y="242"/>
                  <a:pt x="27" y="259"/>
                  <a:pt x="0" y="259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25557" y="5709237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주석은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프로그램에 대한 </a:t>
            </a:r>
            <a:r>
              <a:rPr lang="ko-KR" altLang="en-US" dirty="0" err="1" smtClean="0">
                <a:solidFill>
                  <a:srgbClr val="FF0000"/>
                </a:solidFill>
              </a:rPr>
              <a:t>설명글로서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/*     */ </a:t>
            </a:r>
            <a:r>
              <a:rPr lang="ko-KR" altLang="en-US" dirty="0" smtClean="0">
                <a:solidFill>
                  <a:srgbClr val="FF0000"/>
                </a:solidFill>
              </a:rPr>
              <a:t>안에 표시한다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오류 </a:t>
            </a:r>
            <a:r>
              <a:rPr lang="en-US" altLang="ko-KR" sz="3600" dirty="0" smtClean="0"/>
              <a:t>#3</a:t>
            </a:r>
            <a:endParaRPr lang="en-US" altLang="ko-KR" sz="3600" dirty="0"/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885825" y="1254438"/>
            <a:ext cx="4205288" cy="2452688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 smtClean="0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include </a:t>
            </a:r>
            <a:r>
              <a:rPr kumimoji="1" lang="en-US" altLang="ko-KR" noProof="1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	print("Hello World!");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}</a:t>
            </a:r>
          </a:p>
        </p:txBody>
      </p:sp>
      <p:sp>
        <p:nvSpPr>
          <p:cNvPr id="504836" name="Text Box 4"/>
          <p:cNvSpPr txBox="1">
            <a:spLocks noChangeArrowheads="1"/>
          </p:cNvSpPr>
          <p:nvPr/>
        </p:nvSpPr>
        <p:spPr bwMode="auto">
          <a:xfrm>
            <a:off x="868363" y="3868738"/>
            <a:ext cx="7704137" cy="2585323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/>
            <a:r>
              <a:rPr lang="en-US" altLang="ko-KR" sz="1600" dirty="0"/>
              <a:t>1&gt;------ </a:t>
            </a:r>
            <a:r>
              <a:rPr lang="ko-KR" altLang="en-US" sz="1600" dirty="0" err="1"/>
              <a:t>빌드</a:t>
            </a:r>
            <a:r>
              <a:rPr lang="ko-KR" altLang="en-US" sz="1600" dirty="0"/>
              <a:t> 시작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</a:t>
            </a:r>
            <a:r>
              <a:rPr lang="en-US" altLang="ko-KR" sz="1600" dirty="0"/>
              <a:t>: hello, </a:t>
            </a:r>
            <a:r>
              <a:rPr lang="ko-KR" altLang="en-US" sz="1600" dirty="0"/>
              <a:t>구성</a:t>
            </a:r>
            <a:r>
              <a:rPr lang="en-US" altLang="ko-KR" sz="1600" dirty="0"/>
              <a:t>: Debug Win32 ------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 </a:t>
            </a:r>
            <a:r>
              <a:rPr lang="en-US" altLang="ko-KR" sz="1600" dirty="0" err="1"/>
              <a:t>hello.c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1&gt;c:\users\chun\documents\visual studio 2010\projects\hello\hello\</a:t>
            </a:r>
            <a:r>
              <a:rPr lang="en-US" altLang="ko-KR" sz="1600" dirty="0" err="1"/>
              <a:t>hello.c</a:t>
            </a:r>
            <a:r>
              <a:rPr lang="en-US" altLang="ko-KR" sz="1600" dirty="0"/>
              <a:t>(6): warning C4013: 'print'</a:t>
            </a:r>
            <a:r>
              <a:rPr lang="ko-KR" altLang="en-US" sz="1600" dirty="0"/>
              <a:t>이</a:t>
            </a:r>
            <a:r>
              <a:rPr lang="en-US" altLang="ko-KR" sz="1600" dirty="0"/>
              <a:t>(</a:t>
            </a:r>
            <a:r>
              <a:rPr lang="ko-KR" altLang="en-US" sz="1600" dirty="0"/>
              <a:t>가</a:t>
            </a:r>
            <a:r>
              <a:rPr lang="en-US" altLang="ko-KR" sz="1600" dirty="0"/>
              <a:t>) </a:t>
            </a:r>
            <a:r>
              <a:rPr lang="ko-KR" altLang="en-US" sz="1600" dirty="0"/>
              <a:t>정의되지 않았습니다</a:t>
            </a:r>
            <a:r>
              <a:rPr lang="en-US" altLang="ko-KR" sz="1600" dirty="0"/>
              <a:t>. extern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int</a:t>
            </a:r>
            <a:r>
              <a:rPr lang="ko-KR" altLang="en-US" sz="1600" dirty="0"/>
              <a:t>형을 반환하는 것으로 간주합니다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1&gt;hello.obj : error LNK2019: _print </a:t>
            </a:r>
            <a:r>
              <a:rPr lang="ko-KR" altLang="en-US" sz="1600" dirty="0"/>
              <a:t>외부 기호</a:t>
            </a:r>
            <a:r>
              <a:rPr lang="en-US" altLang="ko-KR" sz="1600" dirty="0"/>
              <a:t>(</a:t>
            </a:r>
            <a:r>
              <a:rPr lang="ko-KR" altLang="en-US" sz="1600" dirty="0"/>
              <a:t>참조 위치</a:t>
            </a:r>
            <a:r>
              <a:rPr lang="en-US" altLang="ko-KR" sz="1600" dirty="0"/>
              <a:t>: _main </a:t>
            </a:r>
            <a:r>
              <a:rPr lang="ko-KR" altLang="en-US" sz="1600" dirty="0"/>
              <a:t>함수</a:t>
            </a:r>
            <a:r>
              <a:rPr lang="en-US" altLang="ko-KR" sz="1600" dirty="0"/>
              <a:t>)</a:t>
            </a:r>
            <a:r>
              <a:rPr lang="ko-KR" altLang="en-US" sz="1600" dirty="0"/>
              <a:t>에서 확인하지 못했습니다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1&gt;c:\Users\chun\Documents\Visual Studio 2010\Projects\hello\Debug\hello.exe : fatal error LNK1120: 1</a:t>
            </a:r>
            <a:r>
              <a:rPr lang="ko-KR" altLang="en-US" sz="1600" dirty="0"/>
              <a:t>개의 확인할 수 없는 외부 참조입니다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========== </a:t>
            </a:r>
            <a:r>
              <a:rPr lang="ko-KR" altLang="en-US" sz="1600" dirty="0" err="1"/>
              <a:t>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0, </a:t>
            </a:r>
            <a:r>
              <a:rPr lang="ko-KR" altLang="en-US" sz="1600" dirty="0"/>
              <a:t>실패 </a:t>
            </a:r>
            <a:r>
              <a:rPr lang="en-US" altLang="ko-KR" sz="1600" dirty="0"/>
              <a:t>1,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 ==========</a:t>
            </a:r>
            <a:endParaRPr lang="ko-KR" altLang="en-US" sz="1600" dirty="0"/>
          </a:p>
        </p:txBody>
      </p:sp>
      <p:sp>
        <p:nvSpPr>
          <p:cNvPr id="504837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print</a:t>
            </a:r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가 아니라 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printf</a:t>
            </a:r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임</a:t>
            </a:r>
          </a:p>
        </p:txBody>
      </p:sp>
      <p:sp>
        <p:nvSpPr>
          <p:cNvPr id="504838" name="Freeform 6"/>
          <p:cNvSpPr>
            <a:spLocks/>
          </p:cNvSpPr>
          <p:nvPr/>
        </p:nvSpPr>
        <p:spPr bwMode="auto">
          <a:xfrm>
            <a:off x="7965395" y="3269099"/>
            <a:ext cx="409575" cy="1892300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4839" name="Line 7"/>
          <p:cNvSpPr>
            <a:spLocks noChangeShapeType="1"/>
          </p:cNvSpPr>
          <p:nvPr/>
        </p:nvSpPr>
        <p:spPr bwMode="auto">
          <a:xfrm>
            <a:off x="3533775" y="5464403"/>
            <a:ext cx="4795717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4841" name="Freeform 9"/>
          <p:cNvSpPr>
            <a:spLocks/>
          </p:cNvSpPr>
          <p:nvPr/>
        </p:nvSpPr>
        <p:spPr bwMode="auto">
          <a:xfrm>
            <a:off x="3534655" y="1919288"/>
            <a:ext cx="2494670" cy="654863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논리 오류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0586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작성하여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9169" name="_x262754360" descr="EMB000003d036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85" y="2186108"/>
            <a:ext cx="4379900" cy="34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논리 오류가 존재하는 프로그램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06886" name="AutoShape 6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줄이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바뀌지 않았음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</a:t>
            </a:r>
            <a:endParaRPr lang="en-US" altLang="ko-KR" dirty="0">
              <a:solidFill>
                <a:schemeClr val="tx2"/>
              </a:solidFill>
              <a:latin typeface="Trebuchet MS" pitchFamily="34" charset="0"/>
              <a:ea typeface="HY엽서L" pitchFamily="18" charset="-127"/>
            </a:endParaRPr>
          </a:p>
        </p:txBody>
      </p:sp>
      <p:sp>
        <p:nvSpPr>
          <p:cNvPr id="506889" name="Freeform 9"/>
          <p:cNvSpPr>
            <a:spLocks/>
          </p:cNvSpPr>
          <p:nvPr/>
        </p:nvSpPr>
        <p:spPr bwMode="auto">
          <a:xfrm>
            <a:off x="3788602" y="1947862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0193" name="_x262754840" descr="EMB000003d036a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6" y="3713121"/>
            <a:ext cx="3355215" cy="2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7422776" y="2612571"/>
            <a:ext cx="706932" cy="1691360"/>
          </a:xfrm>
          <a:custGeom>
            <a:avLst/>
            <a:gdLst>
              <a:gd name="connsiteX0" fmla="*/ 53789 w 706932"/>
              <a:gd name="connsiteY0" fmla="*/ 0 h 1691360"/>
              <a:gd name="connsiteX1" fmla="*/ 130629 w 706932"/>
              <a:gd name="connsiteY1" fmla="*/ 38421 h 1691360"/>
              <a:gd name="connsiteX2" fmla="*/ 161365 w 706932"/>
              <a:gd name="connsiteY2" fmla="*/ 69157 h 1691360"/>
              <a:gd name="connsiteX3" fmla="*/ 253574 w 706932"/>
              <a:gd name="connsiteY3" fmla="*/ 145997 h 1691360"/>
              <a:gd name="connsiteX4" fmla="*/ 291994 w 706932"/>
              <a:gd name="connsiteY4" fmla="*/ 199785 h 1691360"/>
              <a:gd name="connsiteX5" fmla="*/ 384202 w 706932"/>
              <a:gd name="connsiteY5" fmla="*/ 291994 h 1691360"/>
              <a:gd name="connsiteX6" fmla="*/ 422622 w 706932"/>
              <a:gd name="connsiteY6" fmla="*/ 353466 h 1691360"/>
              <a:gd name="connsiteX7" fmla="*/ 522515 w 706932"/>
              <a:gd name="connsiteY7" fmla="*/ 476411 h 1691360"/>
              <a:gd name="connsiteX8" fmla="*/ 568619 w 706932"/>
              <a:gd name="connsiteY8" fmla="*/ 553251 h 1691360"/>
              <a:gd name="connsiteX9" fmla="*/ 660827 w 706932"/>
              <a:gd name="connsiteY9" fmla="*/ 691563 h 1691360"/>
              <a:gd name="connsiteX10" fmla="*/ 691563 w 706932"/>
              <a:gd name="connsiteY10" fmla="*/ 760720 h 1691360"/>
              <a:gd name="connsiteX11" fmla="*/ 699248 w 706932"/>
              <a:gd name="connsiteY11" fmla="*/ 783772 h 1691360"/>
              <a:gd name="connsiteX12" fmla="*/ 706932 w 706932"/>
              <a:gd name="connsiteY12" fmla="*/ 852928 h 1691360"/>
              <a:gd name="connsiteX13" fmla="*/ 691563 w 706932"/>
              <a:gd name="connsiteY13" fmla="*/ 1014293 h 1691360"/>
              <a:gd name="connsiteX14" fmla="*/ 668511 w 706932"/>
              <a:gd name="connsiteY14" fmla="*/ 1091133 h 1691360"/>
              <a:gd name="connsiteX15" fmla="*/ 637775 w 706932"/>
              <a:gd name="connsiteY15" fmla="*/ 1137237 h 1691360"/>
              <a:gd name="connsiteX16" fmla="*/ 607039 w 706932"/>
              <a:gd name="connsiteY16" fmla="*/ 1198710 h 1691360"/>
              <a:gd name="connsiteX17" fmla="*/ 583987 w 706932"/>
              <a:gd name="connsiteY17" fmla="*/ 1252498 h 1691360"/>
              <a:gd name="connsiteX18" fmla="*/ 560935 w 706932"/>
              <a:gd name="connsiteY18" fmla="*/ 1275550 h 1691360"/>
              <a:gd name="connsiteX19" fmla="*/ 545567 w 706932"/>
              <a:gd name="connsiteY19" fmla="*/ 1298602 h 1691360"/>
              <a:gd name="connsiteX20" fmla="*/ 491779 w 706932"/>
              <a:gd name="connsiteY20" fmla="*/ 1344706 h 1691360"/>
              <a:gd name="connsiteX21" fmla="*/ 422622 w 706932"/>
              <a:gd name="connsiteY21" fmla="*/ 1421547 h 1691360"/>
              <a:gd name="connsiteX22" fmla="*/ 361150 w 706932"/>
              <a:gd name="connsiteY22" fmla="*/ 1467651 h 1691360"/>
              <a:gd name="connsiteX23" fmla="*/ 338098 w 706932"/>
              <a:gd name="connsiteY23" fmla="*/ 1483019 h 1691360"/>
              <a:gd name="connsiteX24" fmla="*/ 276626 w 706932"/>
              <a:gd name="connsiteY24" fmla="*/ 1529123 h 1691360"/>
              <a:gd name="connsiteX25" fmla="*/ 238206 w 706932"/>
              <a:gd name="connsiteY25" fmla="*/ 1567543 h 1691360"/>
              <a:gd name="connsiteX26" fmla="*/ 199785 w 706932"/>
              <a:gd name="connsiteY26" fmla="*/ 1605963 h 1691360"/>
              <a:gd name="connsiteX27" fmla="*/ 145997 w 706932"/>
              <a:gd name="connsiteY27" fmla="*/ 1644384 h 1691360"/>
              <a:gd name="connsiteX28" fmla="*/ 122945 w 706932"/>
              <a:gd name="connsiteY28" fmla="*/ 1667436 h 1691360"/>
              <a:gd name="connsiteX29" fmla="*/ 76841 w 706932"/>
              <a:gd name="connsiteY29" fmla="*/ 1690488 h 1691360"/>
              <a:gd name="connsiteX30" fmla="*/ 0 w 706932"/>
              <a:gd name="connsiteY30" fmla="*/ 1690488 h 16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6932" h="1691360">
                <a:moveTo>
                  <a:pt x="53789" y="0"/>
                </a:moveTo>
                <a:cubicBezTo>
                  <a:pt x="84240" y="12181"/>
                  <a:pt x="104025" y="17729"/>
                  <a:pt x="130629" y="38421"/>
                </a:cubicBezTo>
                <a:cubicBezTo>
                  <a:pt x="142066" y="47317"/>
                  <a:pt x="150151" y="59982"/>
                  <a:pt x="161365" y="69157"/>
                </a:cubicBezTo>
                <a:cubicBezTo>
                  <a:pt x="214124" y="112323"/>
                  <a:pt x="212534" y="96749"/>
                  <a:pt x="253574" y="145997"/>
                </a:cubicBezTo>
                <a:cubicBezTo>
                  <a:pt x="267680" y="162923"/>
                  <a:pt x="277302" y="183365"/>
                  <a:pt x="291994" y="199785"/>
                </a:cubicBezTo>
                <a:cubicBezTo>
                  <a:pt x="320978" y="232179"/>
                  <a:pt x="361164" y="255134"/>
                  <a:pt x="384202" y="291994"/>
                </a:cubicBezTo>
                <a:cubicBezTo>
                  <a:pt x="397009" y="312485"/>
                  <a:pt x="408124" y="334135"/>
                  <a:pt x="422622" y="353466"/>
                </a:cubicBezTo>
                <a:cubicBezTo>
                  <a:pt x="454304" y="395709"/>
                  <a:pt x="495348" y="431132"/>
                  <a:pt x="522515" y="476411"/>
                </a:cubicBezTo>
                <a:cubicBezTo>
                  <a:pt x="537883" y="502024"/>
                  <a:pt x="552302" y="528232"/>
                  <a:pt x="568619" y="553251"/>
                </a:cubicBezTo>
                <a:cubicBezTo>
                  <a:pt x="612649" y="620764"/>
                  <a:pt x="629340" y="634885"/>
                  <a:pt x="660827" y="691563"/>
                </a:cubicBezTo>
                <a:cubicBezTo>
                  <a:pt x="674259" y="715742"/>
                  <a:pt x="681699" y="734417"/>
                  <a:pt x="691563" y="760720"/>
                </a:cubicBezTo>
                <a:cubicBezTo>
                  <a:pt x="694407" y="768304"/>
                  <a:pt x="696686" y="776088"/>
                  <a:pt x="699248" y="783772"/>
                </a:cubicBezTo>
                <a:cubicBezTo>
                  <a:pt x="701809" y="806824"/>
                  <a:pt x="706932" y="829734"/>
                  <a:pt x="706932" y="852928"/>
                </a:cubicBezTo>
                <a:cubicBezTo>
                  <a:pt x="706932" y="925943"/>
                  <a:pt x="704599" y="955636"/>
                  <a:pt x="691563" y="1014293"/>
                </a:cubicBezTo>
                <a:cubicBezTo>
                  <a:pt x="687983" y="1030401"/>
                  <a:pt x="674896" y="1081555"/>
                  <a:pt x="668511" y="1091133"/>
                </a:cubicBezTo>
                <a:lnTo>
                  <a:pt x="637775" y="1137237"/>
                </a:lnTo>
                <a:cubicBezTo>
                  <a:pt x="620448" y="1189220"/>
                  <a:pt x="643330" y="1126127"/>
                  <a:pt x="607039" y="1198710"/>
                </a:cubicBezTo>
                <a:cubicBezTo>
                  <a:pt x="590317" y="1232154"/>
                  <a:pt x="610636" y="1215189"/>
                  <a:pt x="583987" y="1252498"/>
                </a:cubicBezTo>
                <a:cubicBezTo>
                  <a:pt x="577671" y="1261341"/>
                  <a:pt x="567892" y="1267202"/>
                  <a:pt x="560935" y="1275550"/>
                </a:cubicBezTo>
                <a:cubicBezTo>
                  <a:pt x="555023" y="1282645"/>
                  <a:pt x="552097" y="1292072"/>
                  <a:pt x="545567" y="1298602"/>
                </a:cubicBezTo>
                <a:cubicBezTo>
                  <a:pt x="484833" y="1359336"/>
                  <a:pt x="541965" y="1286156"/>
                  <a:pt x="491779" y="1344706"/>
                </a:cubicBezTo>
                <a:cubicBezTo>
                  <a:pt x="460751" y="1380905"/>
                  <a:pt x="469187" y="1386623"/>
                  <a:pt x="422622" y="1421547"/>
                </a:cubicBezTo>
                <a:cubicBezTo>
                  <a:pt x="402131" y="1436915"/>
                  <a:pt x="382462" y="1453443"/>
                  <a:pt x="361150" y="1467651"/>
                </a:cubicBezTo>
                <a:cubicBezTo>
                  <a:pt x="353466" y="1472774"/>
                  <a:pt x="345567" y="1477587"/>
                  <a:pt x="338098" y="1483019"/>
                </a:cubicBezTo>
                <a:cubicBezTo>
                  <a:pt x="317384" y="1498084"/>
                  <a:pt x="290834" y="1507811"/>
                  <a:pt x="276626" y="1529123"/>
                </a:cubicBezTo>
                <a:cubicBezTo>
                  <a:pt x="245891" y="1575226"/>
                  <a:pt x="279186" y="1531686"/>
                  <a:pt x="238206" y="1567543"/>
                </a:cubicBezTo>
                <a:cubicBezTo>
                  <a:pt x="224576" y="1579469"/>
                  <a:pt x="214854" y="1595916"/>
                  <a:pt x="199785" y="1605963"/>
                </a:cubicBezTo>
                <a:cubicBezTo>
                  <a:pt x="181545" y="1618124"/>
                  <a:pt x="162671" y="1630092"/>
                  <a:pt x="145997" y="1644384"/>
                </a:cubicBezTo>
                <a:cubicBezTo>
                  <a:pt x="137746" y="1651456"/>
                  <a:pt x="131293" y="1660479"/>
                  <a:pt x="122945" y="1667436"/>
                </a:cubicBezTo>
                <a:cubicBezTo>
                  <a:pt x="112014" y="1676545"/>
                  <a:pt x="92113" y="1689313"/>
                  <a:pt x="76841" y="1690488"/>
                </a:cubicBezTo>
                <a:cubicBezTo>
                  <a:pt x="51303" y="1692452"/>
                  <a:pt x="25614" y="1690488"/>
                  <a:pt x="0" y="16904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논리 오류가 수정된 프로그램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!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Morning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41701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논리 오류 수정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!!</a:t>
            </a:r>
          </a:p>
        </p:txBody>
      </p:sp>
      <p:sp>
        <p:nvSpPr>
          <p:cNvPr id="541702" name="Freeform 6"/>
          <p:cNvSpPr>
            <a:spLocks/>
          </p:cNvSpPr>
          <p:nvPr/>
        </p:nvSpPr>
        <p:spPr bwMode="auto">
          <a:xfrm>
            <a:off x="3765550" y="1919288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1703" name="Picture 7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300" y="1119988"/>
            <a:ext cx="120173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1217" name="_x262753160" descr="EMB000003d036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79" y="3753651"/>
            <a:ext cx="3179630" cy="2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디버깅</a:t>
            </a:r>
            <a:r>
              <a:rPr lang="en-US" altLang="ko-KR"/>
              <a:t>: </a:t>
            </a:r>
            <a:r>
              <a:rPr lang="ko-KR" altLang="en-US"/>
              <a:t>논리 오류를 찾는 과정</a:t>
            </a:r>
          </a:p>
        </p:txBody>
      </p:sp>
      <p:pic>
        <p:nvPicPr>
          <p:cNvPr id="468041" name="Picture 7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519238"/>
            <a:ext cx="620077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디버거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(debugger)</a:t>
            </a:r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2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3" y="1188337"/>
            <a:ext cx="8447835" cy="491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 bwMode="auto">
          <a:xfrm>
            <a:off x="2695576" y="2315672"/>
            <a:ext cx="2122609" cy="2357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703110" y="2516267"/>
            <a:ext cx="1741652" cy="22145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한 문장 단위로 실행한다</a:t>
            </a: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04826" y="2426426"/>
            <a:ext cx="506289" cy="23576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1200" y="2737723"/>
            <a:ext cx="1741652" cy="22145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현재 실행되고 있는 위치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64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실행 과정</a:t>
            </a:r>
          </a:p>
        </p:txBody>
      </p:sp>
      <p:sp>
        <p:nvSpPr>
          <p:cNvPr id="465969" name="Rectangle 49"/>
          <p:cNvSpPr>
            <a:spLocks noChangeArrowheads="1"/>
          </p:cNvSpPr>
          <p:nvPr/>
        </p:nvSpPr>
        <p:spPr bwMode="auto">
          <a:xfrm>
            <a:off x="0" y="167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3265" name="_x262756200" descr="EMB000003d036f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919"/>
            <a:ext cx="8936531" cy="54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개발 환경의 종류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0000"/>
                </a:solidFill>
              </a:rPr>
              <a:t>Dev</a:t>
            </a:r>
            <a:r>
              <a:rPr lang="en-US" altLang="ko-KR" dirty="0">
                <a:solidFill>
                  <a:srgbClr val="FF0000"/>
                </a:solidFill>
              </a:rPr>
              <a:t>-C++</a:t>
            </a:r>
          </a:p>
          <a:p>
            <a:pPr lvl="1"/>
            <a:r>
              <a:rPr lang="ko-KR" altLang="en-US" dirty="0"/>
              <a:t>오픈 소스 프로젝트의 산물</a:t>
            </a:r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통합 개발 환경</a:t>
            </a:r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 이용</a:t>
            </a:r>
          </a:p>
          <a:p>
            <a:pPr lvl="1"/>
            <a:r>
              <a:rPr lang="ko-KR" altLang="en-US" dirty="0"/>
              <a:t>무료</a:t>
            </a:r>
          </a:p>
        </p:txBody>
      </p:sp>
      <p:pic>
        <p:nvPicPr>
          <p:cNvPr id="441350" name="Picture 6" descr="UNI00000ecc3e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897188"/>
            <a:ext cx="4862512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명령어 정의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F5 (Go): </a:t>
            </a:r>
            <a:r>
              <a:rPr lang="ko-KR" altLang="en-US" dirty="0"/>
              <a:t>실행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F10 (Step Over):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함수도 하나의 문장 취급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F11 (Step Into):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 안으로 진입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F9 (Breakpoint): </a:t>
            </a:r>
            <a:r>
              <a:rPr lang="ko-KR" altLang="en-US" dirty="0"/>
              <a:t>현재 문장에 중단점을 설정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프로그램을 편집하여 컴파일</a:t>
            </a:r>
            <a:r>
              <a:rPr lang="en-US" altLang="ko-KR" dirty="0"/>
              <a:t>, </a:t>
            </a:r>
            <a:r>
              <a:rPr lang="ko-KR" altLang="en-US" dirty="0"/>
              <a:t>링크를 한 다음</a:t>
            </a:r>
            <a:r>
              <a:rPr lang="en-US" altLang="ko-KR" dirty="0"/>
              <a:t>, </a:t>
            </a:r>
            <a:r>
              <a:rPr lang="ko-KR" altLang="en-US" dirty="0"/>
              <a:t>실행시켰는데 자신이 기대한 대로 결과가 나오지 않았다</a:t>
            </a:r>
            <a:r>
              <a:rPr lang="en-US" altLang="ko-KR" dirty="0"/>
              <a:t>. </a:t>
            </a:r>
            <a:r>
              <a:rPr lang="ko-KR" altLang="en-US" dirty="0"/>
              <a:t>이때는 어떻게 하여야 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비교적 경미한 오류를 무엇이라고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303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361950"/>
            <a:ext cx="7596187" cy="571500"/>
          </a:xfrm>
        </p:spPr>
        <p:txBody>
          <a:bodyPr/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550915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2386013"/>
            <a:ext cx="2797175" cy="20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916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2646363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en-US" altLang="ko-KR" sz="3600" dirty="0"/>
              <a:t>C++ </a:t>
            </a:r>
            <a:r>
              <a:rPr lang="ko-KR" altLang="en-US" sz="3600" dirty="0" smtClean="0"/>
              <a:t>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https://www.visualstudio.com/</a:t>
            </a:r>
            <a:endParaRPr lang="ko-KR" altLang="en-US" dirty="0"/>
          </a:p>
        </p:txBody>
      </p:sp>
      <p:pic>
        <p:nvPicPr>
          <p:cNvPr id="492546" name="Picture 2" descr="G:\Document\Dropbox\zelkun@live.co.kr\Dropbox\스크린샷\스크린샷 2015-08-11 15.07.4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9"/>
          <a:stretch/>
        </p:blipFill>
        <p:spPr bwMode="auto">
          <a:xfrm>
            <a:off x="1195387" y="1925424"/>
            <a:ext cx="5439056" cy="327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1906588" y="2678545"/>
            <a:ext cx="333375" cy="171450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565503" y="3521228"/>
            <a:ext cx="616314" cy="171450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꺾인 연결선 7"/>
          <p:cNvCxnSpPr>
            <a:stCxn id="6" idx="2"/>
            <a:endCxn id="13" idx="1"/>
          </p:cNvCxnSpPr>
          <p:nvPr/>
        </p:nvCxnSpPr>
        <p:spPr bwMode="auto">
          <a:xfrm rot="16200000" flipH="1">
            <a:off x="1940910" y="2982360"/>
            <a:ext cx="756958" cy="492227"/>
          </a:xfrm>
          <a:prstGeom prst="bentConnector2">
            <a:avLst/>
          </a:prstGeom>
          <a:ln>
            <a:solidFill>
              <a:schemeClr val="tx2"/>
            </a:solidFill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25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51"/>
          <a:stretch/>
        </p:blipFill>
        <p:spPr bwMode="auto">
          <a:xfrm>
            <a:off x="3382245" y="3161798"/>
            <a:ext cx="5439909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 bwMode="auto">
          <a:xfrm>
            <a:off x="3762640" y="5281331"/>
            <a:ext cx="988126" cy="171450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954946" y="5533523"/>
            <a:ext cx="1266032" cy="492499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꺾인 연결선 18"/>
          <p:cNvCxnSpPr>
            <a:stCxn id="14" idx="2"/>
            <a:endCxn id="15" idx="1"/>
          </p:cNvCxnSpPr>
          <p:nvPr/>
        </p:nvCxnSpPr>
        <p:spPr bwMode="auto">
          <a:xfrm rot="16200000" flipH="1">
            <a:off x="4442328" y="5267155"/>
            <a:ext cx="326992" cy="698243"/>
          </a:xfrm>
          <a:prstGeom prst="bentConnector2">
            <a:avLst/>
          </a:prstGeom>
          <a:ln>
            <a:solidFill>
              <a:schemeClr val="tx2"/>
            </a:solidFill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 bwMode="auto">
          <a:xfrm>
            <a:off x="876300" y="3895726"/>
            <a:ext cx="2305517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smtClean="0">
                <a:solidFill>
                  <a:schemeClr val="tx2"/>
                </a:solidFill>
              </a:rPr>
              <a:t>(1) 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다운로드의 </a:t>
            </a:r>
            <a:r>
              <a:rPr lang="ko-KR" altLang="en-US" sz="1100" b="1" dirty="0" err="1" smtClean="0">
                <a:solidFill>
                  <a:schemeClr val="tx2"/>
                </a:solidFill>
              </a:rPr>
              <a:t>모든다운로드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 클릭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762155" y="6134705"/>
            <a:ext cx="2825807" cy="26559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smtClean="0">
                <a:solidFill>
                  <a:schemeClr val="tx2"/>
                </a:solidFill>
              </a:rPr>
              <a:t>(2)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하단의 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Visual Studio 2015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를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클릭한다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140299" y="5992383"/>
            <a:ext cx="2305517" cy="26559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smtClean="0">
                <a:solidFill>
                  <a:schemeClr val="tx2"/>
                </a:solidFill>
              </a:rPr>
              <a:t>(4)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다운로드 버튼을 클릭한다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220978" y="5320812"/>
            <a:ext cx="1470176" cy="2639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smtClean="0">
                <a:solidFill>
                  <a:schemeClr val="tx2"/>
                </a:solidFill>
              </a:rPr>
              <a:t>(3)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한국어 확인한다</a:t>
            </a:r>
            <a:r>
              <a:rPr lang="en-US" altLang="ko-KR" sz="1100" b="1" dirty="0" smtClean="0">
                <a:solidFill>
                  <a:schemeClr val="tx2"/>
                </a:solidFill>
              </a:rPr>
              <a:t>.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워크스페이스와 프로젝트</a:t>
            </a:r>
          </a:p>
        </p:txBody>
      </p:sp>
      <p:sp>
        <p:nvSpPr>
          <p:cNvPr id="443474" name="Rectangle 8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솔루션</a:t>
            </a:r>
            <a:r>
              <a:rPr lang="en-US" altLang="ko-KR" dirty="0" smtClean="0">
                <a:solidFill>
                  <a:srgbClr val="FF0000"/>
                </a:solidFill>
              </a:rPr>
              <a:t>(solution);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해결에 필요한 프로젝트가 들어 있는 컨테이너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02" y="2752485"/>
            <a:ext cx="5629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pic>
        <p:nvPicPr>
          <p:cNvPr id="494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609211"/>
            <a:ext cx="7629525" cy="466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742950" y="2006753"/>
            <a:ext cx="2800350" cy="171450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43300" y="2092478"/>
            <a:ext cx="485775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solidFill>
                  <a:schemeClr val="tx2"/>
                </a:solidFill>
              </a:rPr>
              <a:t>클</a:t>
            </a:r>
            <a:r>
              <a:rPr lang="ko-KR" altLang="en-US" sz="1100" b="1" dirty="0">
                <a:solidFill>
                  <a:schemeClr val="tx2"/>
                </a:solidFill>
              </a:rPr>
              <a:t>릭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5618" name="Picture 2" descr="G:\Document\Dropbox\zelkun@live.co.kr\Dropbox\스크린샷\스크린샷 2015-08-11 14.57.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352883"/>
            <a:ext cx="6451600" cy="44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1217385" y="2578587"/>
            <a:ext cx="609600" cy="171450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832247" y="2347298"/>
            <a:ext cx="485775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선택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569935" y="2026136"/>
            <a:ext cx="3143250" cy="295275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912710" y="4888398"/>
            <a:ext cx="3676650" cy="147638"/>
          </a:xfrm>
          <a:prstGeom prst="round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89359" y="4640748"/>
            <a:ext cx="1173391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Hello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라고 입력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1912710" y="2578587"/>
            <a:ext cx="485775" cy="2476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선택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</TotalTime>
  <Words>1066</Words>
  <Application>Microsoft Office PowerPoint</Application>
  <PresentationFormat>화면 슬라이드 쇼(4:3)</PresentationFormat>
  <Paragraphs>260</Paragraphs>
  <Slides>52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4" baseType="lpstr">
      <vt:lpstr>1_Crayons</vt:lpstr>
      <vt:lpstr>Equation</vt:lpstr>
      <vt:lpstr>PowerPoint 프레젠테이션</vt:lpstr>
      <vt:lpstr>통합 개발 환경</vt:lpstr>
      <vt:lpstr>통합 개발 환경의 예</vt:lpstr>
      <vt:lpstr>통합 개발 환경의 종류</vt:lpstr>
      <vt:lpstr>통합 개발 환경의 종류</vt:lpstr>
      <vt:lpstr>비주얼 C++ 설치 </vt:lpstr>
      <vt:lpstr>워크스페이스와 프로젝트</vt:lpstr>
      <vt:lpstr>프로젝트 생성하기</vt:lpstr>
      <vt:lpstr>프로젝트 생성하기</vt:lpstr>
      <vt:lpstr>프로젝트 생성하기</vt:lpstr>
      <vt:lpstr>소스 파일 생성하기</vt:lpstr>
      <vt:lpstr>소스 파일 생성하기</vt:lpstr>
      <vt:lpstr>프로그램 입력</vt:lpstr>
      <vt:lpstr>프로그램 입력</vt:lpstr>
      <vt:lpstr>컴파일하기</vt:lpstr>
      <vt:lpstr>프로그램 실행 하기</vt:lpstr>
      <vt:lpstr>중간 점검</vt:lpstr>
      <vt:lpstr>첫번째 프로그램의 설명</vt:lpstr>
      <vt:lpstr>프로그램 == 작업 지시서</vt:lpstr>
      <vt:lpstr>작업을 적어주는 위치</vt:lpstr>
      <vt:lpstr>간략한 소스 설명</vt:lpstr>
      <vt:lpstr>헤더 파일 포함</vt:lpstr>
      <vt:lpstr>함수</vt:lpstr>
      <vt:lpstr>main() 함수 </vt:lpstr>
      <vt:lpstr>함수의 간략한 설명</vt:lpstr>
      <vt:lpstr>문장 </vt:lpstr>
      <vt:lpstr>printf() 호출</vt:lpstr>
      <vt:lpstr>함수의 반환값</vt:lpstr>
      <vt:lpstr>중간 점검</vt:lpstr>
      <vt:lpstr>응용 프로그램 #1</vt:lpstr>
      <vt:lpstr>첫번째 버전</vt:lpstr>
      <vt:lpstr>줄바꿈 문자 \n</vt:lpstr>
      <vt:lpstr>줄바꿈 문자 2개를 사용하면?</vt:lpstr>
      <vt:lpstr>변경된 프로그램</vt:lpstr>
      <vt:lpstr>응용 프로그램 #2</vt:lpstr>
      <vt:lpstr>응용 프로그램</vt:lpstr>
      <vt:lpstr>중간 점검</vt:lpstr>
      <vt:lpstr>오류 수정 및 디버깅</vt:lpstr>
      <vt:lpstr>오류의 종류</vt:lpstr>
      <vt:lpstr>오류 수정 과정</vt:lpstr>
      <vt:lpstr>오류 #1</vt:lpstr>
      <vt:lpstr>오류 #2</vt:lpstr>
      <vt:lpstr>오류 #3</vt:lpstr>
      <vt:lpstr>논리 오류</vt:lpstr>
      <vt:lpstr>논리 오류가 존재하는 프로그램</vt:lpstr>
      <vt:lpstr>논리 오류가 수정된 프로그램</vt:lpstr>
      <vt:lpstr>디버깅</vt:lpstr>
      <vt:lpstr>디버거(debugger)</vt:lpstr>
      <vt:lpstr>디버거의 실행 과정</vt:lpstr>
      <vt:lpstr>디버거의 명령어 정의</vt:lpstr>
      <vt:lpstr>중간 점검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HNU</cp:lastModifiedBy>
  <cp:revision>166</cp:revision>
  <dcterms:created xsi:type="dcterms:W3CDTF">2007-06-29T06:43:39Z</dcterms:created>
  <dcterms:modified xsi:type="dcterms:W3CDTF">2015-08-11T07:37:13Z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